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8" r:id="rId2"/>
    <p:sldId id="291" r:id="rId3"/>
    <p:sldId id="305" r:id="rId4"/>
    <p:sldId id="306" r:id="rId5"/>
    <p:sldId id="307" r:id="rId6"/>
    <p:sldId id="294" r:id="rId7"/>
    <p:sldId id="296" r:id="rId8"/>
    <p:sldId id="302" r:id="rId9"/>
    <p:sldId id="308" r:id="rId10"/>
    <p:sldId id="309" r:id="rId11"/>
    <p:sldId id="295" r:id="rId12"/>
    <p:sldId id="29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7E"/>
    <a:srgbClr val="FFFFFF"/>
    <a:srgbClr val="FF7BA9"/>
    <a:srgbClr val="8AEA91"/>
    <a:srgbClr val="FFBED8"/>
    <a:srgbClr val="C1F4C5"/>
    <a:srgbClr val="66C18C"/>
    <a:srgbClr val="FFAF79"/>
    <a:srgbClr val="65C18C"/>
    <a:srgbClr val="3C9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5" d="100"/>
          <a:sy n="75" d="100"/>
        </p:scale>
        <p:origin x="907" y="67"/>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6FCAC2-79B8-F76C-C114-7A92FFBFF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84968A-BBE1-7A50-BCF1-1A873448C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8D941-2F67-4B6F-8FC7-5C5723F56C65}" type="datetimeFigureOut">
              <a:rPr lang="en-US" smtClean="0"/>
              <a:t>12/14/2022</a:t>
            </a:fld>
            <a:endParaRPr lang="en-US"/>
          </a:p>
        </p:txBody>
      </p:sp>
      <p:sp>
        <p:nvSpPr>
          <p:cNvPr id="4" name="Footer Placeholder 3">
            <a:extLst>
              <a:ext uri="{FF2B5EF4-FFF2-40B4-BE49-F238E27FC236}">
                <a16:creationId xmlns:a16="http://schemas.microsoft.com/office/drawing/2014/main" id="{7925DFA7-337F-D12D-0A14-19C6D7EFF3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D6E4CA-2FB7-3784-BA63-FC6772A80B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BD0B2-A904-4054-88B3-2408C4468829}" type="slidenum">
              <a:rPr lang="en-US" smtClean="0"/>
              <a:t>‹#›</a:t>
            </a:fld>
            <a:endParaRPr lang="en-US"/>
          </a:p>
        </p:txBody>
      </p:sp>
    </p:spTree>
    <p:extLst>
      <p:ext uri="{BB962C8B-B14F-4D97-AF65-F5344CB8AC3E}">
        <p14:creationId xmlns:p14="http://schemas.microsoft.com/office/powerpoint/2010/main" val="72069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7BAF5-2934-491A-9914-66A503285FE9}"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FC9F9-A428-4511-87C8-C74DA6DF8FBD}" type="slidenum">
              <a:rPr lang="en-US" smtClean="0"/>
              <a:t>‹#›</a:t>
            </a:fld>
            <a:endParaRPr lang="en-US"/>
          </a:p>
        </p:txBody>
      </p:sp>
    </p:spTree>
    <p:extLst>
      <p:ext uri="{BB962C8B-B14F-4D97-AF65-F5344CB8AC3E}">
        <p14:creationId xmlns:p14="http://schemas.microsoft.com/office/powerpoint/2010/main" val="370057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C9F9-A428-4511-87C8-C74DA6DF8FBD}" type="slidenum">
              <a:rPr lang="en-US" smtClean="0"/>
              <a:t>1</a:t>
            </a:fld>
            <a:endParaRPr lang="en-US"/>
          </a:p>
        </p:txBody>
      </p:sp>
    </p:spTree>
    <p:extLst>
      <p:ext uri="{BB962C8B-B14F-4D97-AF65-F5344CB8AC3E}">
        <p14:creationId xmlns:p14="http://schemas.microsoft.com/office/powerpoint/2010/main" val="351654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C9F9-A428-4511-87C8-C74DA6DF8FBD}" type="slidenum">
              <a:rPr lang="en-US" smtClean="0"/>
              <a:t>2</a:t>
            </a:fld>
            <a:endParaRPr lang="en-US"/>
          </a:p>
        </p:txBody>
      </p:sp>
    </p:spTree>
    <p:extLst>
      <p:ext uri="{BB962C8B-B14F-4D97-AF65-F5344CB8AC3E}">
        <p14:creationId xmlns:p14="http://schemas.microsoft.com/office/powerpoint/2010/main" val="3826235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2FA29-8A84-8D2A-7558-AA76197298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63FD838-0FED-E7F9-E0C4-5817B23A4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018028E-1A19-CB73-22C2-CEB2E520BD77}"/>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3F7C4E67-617B-575E-7162-5980289E4A5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BD79F2B-17CB-63F6-C814-28282534DFAC}"/>
              </a:ext>
            </a:extLst>
          </p:cNvPr>
          <p:cNvSpPr>
            <a:spLocks noGrp="1"/>
          </p:cNvSpPr>
          <p:nvPr>
            <p:ph type="sldNum" sz="quarter" idx="12"/>
          </p:nvPr>
        </p:nvSpPr>
        <p:spPr/>
        <p:txBody>
          <a:bodyPr/>
          <a:lstStyle/>
          <a:p>
            <a:fld id="{7F298A23-77E4-F84C-97CF-52A797A70A3F}" type="slidenum">
              <a:rPr lang="vi-VN" smtClean="0"/>
              <a:t>‹#›</a:t>
            </a:fld>
            <a:endParaRPr lang="vi-VN"/>
          </a:p>
        </p:txBody>
      </p:sp>
      <p:pic>
        <p:nvPicPr>
          <p:cNvPr id="7" name="Picture 6">
            <a:extLst>
              <a:ext uri="{FF2B5EF4-FFF2-40B4-BE49-F238E27FC236}">
                <a16:creationId xmlns:a16="http://schemas.microsoft.com/office/drawing/2014/main" id="{8072D22F-1DE4-A9AA-F0A0-8D141160A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5454" y="-154766"/>
            <a:ext cx="1845454" cy="1845454"/>
          </a:xfrm>
          <a:prstGeom prst="rect">
            <a:avLst/>
          </a:prstGeom>
        </p:spPr>
      </p:pic>
    </p:spTree>
    <p:extLst>
      <p:ext uri="{BB962C8B-B14F-4D97-AF65-F5344CB8AC3E}">
        <p14:creationId xmlns:p14="http://schemas.microsoft.com/office/powerpoint/2010/main" val="249223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5B5DAF-8311-515F-BAE2-B5C4897DC07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4F26549-1136-4FDB-3913-708A4334A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046000-FFF8-B6F3-0600-33AEC3165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BBE5A4A-F455-B54C-E4E3-4ABD354E462E}"/>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6" name="Chỗ dành sẵn cho Chân trang 5">
            <a:extLst>
              <a:ext uri="{FF2B5EF4-FFF2-40B4-BE49-F238E27FC236}">
                <a16:creationId xmlns:a16="http://schemas.microsoft.com/office/drawing/2014/main" id="{9A30A162-DA9E-6B5B-D044-7311BDD7F6B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1ED47B4-72AE-CFD1-0807-9ED79A54F2A7}"/>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39010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47EFBD-1897-114F-0233-2BB870EE5115}"/>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583FD81-6B2E-0DCD-8A20-1FDC00ED773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4DCC819-9E50-DFB0-FBA8-C4B78A09DF33}"/>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36531262-9BB7-0AE4-F2CD-414276B4F25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0584F99-89C6-80B0-A17E-A89988D93724}"/>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100791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7CBEFFE-2E14-0184-B64F-A4DB35FA0944}"/>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6610662E-8E6D-BD6C-BC8A-C0C3081471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6AAE49A-EAB3-908F-7E35-B0E7A587F6A9}"/>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38234143-03D2-43DF-85A5-31FC969A905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D2C8C7A-B2AF-A415-FF3C-CAD182503BA3}"/>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0564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893902-2BCD-722A-0859-278F263A0BC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50258BD-DD45-CD6D-0BA2-E3D9D434048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61159B-D6C3-98BD-FE1F-439664CEA85C}"/>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5AA69821-A011-E912-8CA7-B2F166C64AA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70BE0A9-7A76-B6F0-0A9C-701CC05E1961}"/>
              </a:ext>
            </a:extLst>
          </p:cNvPr>
          <p:cNvSpPr>
            <a:spLocks noGrp="1"/>
          </p:cNvSpPr>
          <p:nvPr>
            <p:ph type="sldNum" sz="quarter" idx="12"/>
          </p:nvPr>
        </p:nvSpPr>
        <p:spPr/>
        <p:txBody>
          <a:bodyPr/>
          <a:lstStyle/>
          <a:p>
            <a:fld id="{7F298A23-77E4-F84C-97CF-52A797A70A3F}" type="slidenum">
              <a:rPr lang="vi-VN" smtClean="0"/>
              <a:t>‹#›</a:t>
            </a:fld>
            <a:endParaRPr lang="vi-VN"/>
          </a:p>
        </p:txBody>
      </p:sp>
      <p:pic>
        <p:nvPicPr>
          <p:cNvPr id="8" name="Picture 7">
            <a:extLst>
              <a:ext uri="{FF2B5EF4-FFF2-40B4-BE49-F238E27FC236}">
                <a16:creationId xmlns:a16="http://schemas.microsoft.com/office/drawing/2014/main" id="{F426037C-4383-6B71-2808-5B89C6E7C0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5454" y="-154766"/>
            <a:ext cx="1845454" cy="1845454"/>
          </a:xfrm>
          <a:prstGeom prst="rect">
            <a:avLst/>
          </a:prstGeom>
        </p:spPr>
      </p:pic>
    </p:spTree>
    <p:extLst>
      <p:ext uri="{BB962C8B-B14F-4D97-AF65-F5344CB8AC3E}">
        <p14:creationId xmlns:p14="http://schemas.microsoft.com/office/powerpoint/2010/main" val="240291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8B4F75-FB16-3042-5C6F-86942C8C67E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9A1967F-7B32-6D22-FBFA-CC42ED99C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7F9BE68-95BF-7ACC-0C61-261F26AD2B18}"/>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6FE572C3-2492-E561-73C6-2131746BE1A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39CA087-FB00-24A8-6752-79FD9409F24C}"/>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7521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FBC820-0FCD-988D-F053-69694C65410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6DCCFB2-265A-A4BD-843F-1A2F91E486D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B8936FB-6255-73B0-0553-315A28A7E73A}"/>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BAD9C8C-1033-35F2-5635-61245F8D7E07}"/>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6" name="Chỗ dành sẵn cho Chân trang 5">
            <a:extLst>
              <a:ext uri="{FF2B5EF4-FFF2-40B4-BE49-F238E27FC236}">
                <a16:creationId xmlns:a16="http://schemas.microsoft.com/office/drawing/2014/main" id="{853D6972-4F18-3424-F7FB-31F304F4370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D3EF1E6-6394-7E81-9D31-CD7F47F47989}"/>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180946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B84084-936B-35BC-5EF4-9C0613E4C415}"/>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104E8E7-0893-26C0-7476-A389A3FD8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2A26FEF-5890-2066-C1CA-B769EE0BA94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9CB24F7-88A7-38B3-8A8F-5E913620E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FC3C402-FC29-B168-77C1-E491B921274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36C0D74-3BEF-8A86-2A09-457F498D5F59}"/>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8" name="Chỗ dành sẵn cho Chân trang 7">
            <a:extLst>
              <a:ext uri="{FF2B5EF4-FFF2-40B4-BE49-F238E27FC236}">
                <a16:creationId xmlns:a16="http://schemas.microsoft.com/office/drawing/2014/main" id="{2C159F7F-348E-AB26-C630-911A2A2CCF93}"/>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A0EC380C-8573-D9C3-3C0B-0FBAC97D2F38}"/>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381479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13660F-7FD8-4629-2C48-F563A92DB3A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AF6F635-5C18-EE92-14FB-84B7D2E4AACA}"/>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4" name="Chỗ dành sẵn cho Chân trang 3">
            <a:extLst>
              <a:ext uri="{FF2B5EF4-FFF2-40B4-BE49-F238E27FC236}">
                <a16:creationId xmlns:a16="http://schemas.microsoft.com/office/drawing/2014/main" id="{7702E47C-ABA0-A52A-B927-26AD3663589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C86BB785-93B1-3CB3-70A3-C534A963A1E8}"/>
              </a:ext>
            </a:extLst>
          </p:cNvPr>
          <p:cNvSpPr>
            <a:spLocks noGrp="1"/>
          </p:cNvSpPr>
          <p:nvPr>
            <p:ph type="sldNum" sz="quarter" idx="12"/>
          </p:nvPr>
        </p:nvSpPr>
        <p:spPr/>
        <p:txBody>
          <a:bodyPr/>
          <a:lstStyle/>
          <a:p>
            <a:fld id="{7F298A23-77E4-F84C-97CF-52A797A70A3F}" type="slidenum">
              <a:rPr lang="vi-VN" smtClean="0"/>
              <a:t>‹#›</a:t>
            </a:fld>
            <a:endParaRPr lang="vi-VN"/>
          </a:p>
        </p:txBody>
      </p:sp>
      <p:pic>
        <p:nvPicPr>
          <p:cNvPr id="6" name="Picture 5">
            <a:extLst>
              <a:ext uri="{FF2B5EF4-FFF2-40B4-BE49-F238E27FC236}">
                <a16:creationId xmlns:a16="http://schemas.microsoft.com/office/drawing/2014/main" id="{0A703629-0EF4-6F65-9A4B-025DC5E8F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5454" y="-154766"/>
            <a:ext cx="1845454" cy="1845454"/>
          </a:xfrm>
          <a:prstGeom prst="rect">
            <a:avLst/>
          </a:prstGeom>
        </p:spPr>
      </p:pic>
    </p:spTree>
    <p:extLst>
      <p:ext uri="{BB962C8B-B14F-4D97-AF65-F5344CB8AC3E}">
        <p14:creationId xmlns:p14="http://schemas.microsoft.com/office/powerpoint/2010/main" val="51704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349C0F-37EC-9683-58DE-E1699156734A}"/>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3" name="Chỗ dành sẵn cho Chân trang 2">
            <a:extLst>
              <a:ext uri="{FF2B5EF4-FFF2-40B4-BE49-F238E27FC236}">
                <a16:creationId xmlns:a16="http://schemas.microsoft.com/office/drawing/2014/main" id="{D3080913-3298-E7EF-974E-0B697CE334E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E6FCA3B-DE57-448B-66EE-A68BBE51ED79}"/>
              </a:ext>
            </a:extLst>
          </p:cNvPr>
          <p:cNvSpPr>
            <a:spLocks noGrp="1"/>
          </p:cNvSpPr>
          <p:nvPr>
            <p:ph type="sldNum" sz="quarter" idx="12"/>
          </p:nvPr>
        </p:nvSpPr>
        <p:spPr/>
        <p:txBody>
          <a:bodyPr/>
          <a:lstStyle/>
          <a:p>
            <a:fld id="{7F298A23-77E4-F84C-97CF-52A797A70A3F}" type="slidenum">
              <a:rPr lang="vi-VN" smtClean="0"/>
              <a:t>‹#›</a:t>
            </a:fld>
            <a:endParaRPr lang="vi-VN"/>
          </a:p>
        </p:txBody>
      </p:sp>
      <p:pic>
        <p:nvPicPr>
          <p:cNvPr id="5" name="Picture 4" descr="Logo&#10;&#10;Description automatically generated">
            <a:extLst>
              <a:ext uri="{FF2B5EF4-FFF2-40B4-BE49-F238E27FC236}">
                <a16:creationId xmlns:a16="http://schemas.microsoft.com/office/drawing/2014/main" id="{E9D5825E-98D2-4730-9C21-B85644F2D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759" y="-783426"/>
            <a:ext cx="3109159" cy="3109159"/>
          </a:xfrm>
          <a:prstGeom prst="rect">
            <a:avLst/>
          </a:prstGeom>
        </p:spPr>
      </p:pic>
      <p:pic>
        <p:nvPicPr>
          <p:cNvPr id="6" name="Picture 5" descr="Logo&#10;&#10;Description automatically generated">
            <a:extLst>
              <a:ext uri="{FF2B5EF4-FFF2-40B4-BE49-F238E27FC236}">
                <a16:creationId xmlns:a16="http://schemas.microsoft.com/office/drawing/2014/main" id="{7D9AFB58-E00F-4346-9C78-3D4DABD3A9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2920" y="2445920"/>
            <a:ext cx="1966160" cy="1966160"/>
          </a:xfrm>
          <a:prstGeom prst="rect">
            <a:avLst/>
          </a:prstGeom>
        </p:spPr>
      </p:pic>
    </p:spTree>
    <p:extLst>
      <p:ext uri="{BB962C8B-B14F-4D97-AF65-F5344CB8AC3E}">
        <p14:creationId xmlns:p14="http://schemas.microsoft.com/office/powerpoint/2010/main" val="40580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349C0F-37EC-9683-58DE-E1699156734A}"/>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3" name="Chỗ dành sẵn cho Chân trang 2">
            <a:extLst>
              <a:ext uri="{FF2B5EF4-FFF2-40B4-BE49-F238E27FC236}">
                <a16:creationId xmlns:a16="http://schemas.microsoft.com/office/drawing/2014/main" id="{D3080913-3298-E7EF-974E-0B697CE334E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E6FCA3B-DE57-448B-66EE-A68BBE51ED79}"/>
              </a:ext>
            </a:extLst>
          </p:cNvPr>
          <p:cNvSpPr>
            <a:spLocks noGrp="1"/>
          </p:cNvSpPr>
          <p:nvPr>
            <p:ph type="sldNum" sz="quarter" idx="12"/>
          </p:nvPr>
        </p:nvSpPr>
        <p:spPr/>
        <p:txBody>
          <a:bodyPr/>
          <a:lstStyle/>
          <a:p>
            <a:fld id="{7F298A23-77E4-F84C-97CF-52A797A70A3F}" type="slidenum">
              <a:rPr lang="vi-VN" smtClean="0"/>
              <a:t>‹#›</a:t>
            </a:fld>
            <a:endParaRPr lang="vi-VN"/>
          </a:p>
        </p:txBody>
      </p:sp>
      <p:pic>
        <p:nvPicPr>
          <p:cNvPr id="5" name="Picture 4" descr="Logo&#10;&#10;Description automatically generated">
            <a:extLst>
              <a:ext uri="{FF2B5EF4-FFF2-40B4-BE49-F238E27FC236}">
                <a16:creationId xmlns:a16="http://schemas.microsoft.com/office/drawing/2014/main" id="{E9D5825E-98D2-4730-9C21-B85644F2D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759" y="-783426"/>
            <a:ext cx="3109159" cy="3109159"/>
          </a:xfrm>
          <a:prstGeom prst="rect">
            <a:avLst/>
          </a:prstGeom>
        </p:spPr>
      </p:pic>
      <p:pic>
        <p:nvPicPr>
          <p:cNvPr id="6" name="Picture 5" descr="Logo&#10;&#10;Description automatically generated">
            <a:extLst>
              <a:ext uri="{FF2B5EF4-FFF2-40B4-BE49-F238E27FC236}">
                <a16:creationId xmlns:a16="http://schemas.microsoft.com/office/drawing/2014/main" id="{7D9AFB58-E00F-4346-9C78-3D4DABD3A9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7240" y="319314"/>
            <a:ext cx="1646846" cy="1646846"/>
          </a:xfrm>
          <a:prstGeom prst="rect">
            <a:avLst/>
          </a:prstGeom>
        </p:spPr>
      </p:pic>
    </p:spTree>
    <p:extLst>
      <p:ext uri="{BB962C8B-B14F-4D97-AF65-F5344CB8AC3E}">
        <p14:creationId xmlns:p14="http://schemas.microsoft.com/office/powerpoint/2010/main" val="185144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6883FC-AF01-48C1-4BCC-56066FEB673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28A1BB-14BD-DAA6-165E-F2DE93509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0B7C98C-EFF8-4231-D9BF-31BE00FB3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6D3A83-B866-08D4-E2FC-332FCACA3FF4}"/>
              </a:ext>
            </a:extLst>
          </p:cNvPr>
          <p:cNvSpPr>
            <a:spLocks noGrp="1"/>
          </p:cNvSpPr>
          <p:nvPr>
            <p:ph type="dt" sz="half" idx="10"/>
          </p:nvPr>
        </p:nvSpPr>
        <p:spPr/>
        <p:txBody>
          <a:bodyPr/>
          <a:lstStyle/>
          <a:p>
            <a:fld id="{7FBFB384-F7AC-004E-9299-D00CCA5E7203}" type="datetimeFigureOut">
              <a:rPr lang="vi-VN" smtClean="0"/>
              <a:t>14/12/2022</a:t>
            </a:fld>
            <a:endParaRPr lang="vi-VN"/>
          </a:p>
        </p:txBody>
      </p:sp>
      <p:sp>
        <p:nvSpPr>
          <p:cNvPr id="6" name="Chỗ dành sẵn cho Chân trang 5">
            <a:extLst>
              <a:ext uri="{FF2B5EF4-FFF2-40B4-BE49-F238E27FC236}">
                <a16:creationId xmlns:a16="http://schemas.microsoft.com/office/drawing/2014/main" id="{1806994A-8BAB-9992-4BF1-D8390673B12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821ADAA-14DE-4CD4-C7F7-92641C116928}"/>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17053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F0E6993-8E5B-49D2-4FA5-5D696FBD7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DD0C703-03A3-2F98-7AB6-8DB7D33AD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FE30D44-899B-DCBA-C32A-158904633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B384-F7AC-004E-9299-D00CCA5E7203}" type="datetimeFigureOut">
              <a:rPr lang="vi-VN" smtClean="0"/>
              <a:t>14/12/2022</a:t>
            </a:fld>
            <a:endParaRPr lang="vi-VN"/>
          </a:p>
        </p:txBody>
      </p:sp>
      <p:sp>
        <p:nvSpPr>
          <p:cNvPr id="5" name="Chỗ dành sẵn cho Chân trang 4">
            <a:extLst>
              <a:ext uri="{FF2B5EF4-FFF2-40B4-BE49-F238E27FC236}">
                <a16:creationId xmlns:a16="http://schemas.microsoft.com/office/drawing/2014/main" id="{924E2B39-5EA2-0A95-0324-341E88C18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BC88D6AA-8813-A6A8-EAEA-15145F3C4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98A23-77E4-F84C-97CF-52A797A70A3F}" type="slidenum">
              <a:rPr lang="vi-VN" smtClean="0"/>
              <a:t>‹#›</a:t>
            </a:fld>
            <a:endParaRPr lang="vi-VN"/>
          </a:p>
        </p:txBody>
      </p:sp>
      <p:pic>
        <p:nvPicPr>
          <p:cNvPr id="7" name="Picture 6">
            <a:extLst>
              <a:ext uri="{FF2B5EF4-FFF2-40B4-BE49-F238E27FC236}">
                <a16:creationId xmlns:a16="http://schemas.microsoft.com/office/drawing/2014/main" id="{7E4AA514-7829-B88F-B6B7-544006B1B9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45454" y="-154766"/>
            <a:ext cx="1845454" cy="1845454"/>
          </a:xfrm>
          <a:prstGeom prst="rect">
            <a:avLst/>
          </a:prstGeom>
        </p:spPr>
      </p:pic>
    </p:spTree>
    <p:extLst>
      <p:ext uri="{BB962C8B-B14F-4D97-AF65-F5344CB8AC3E}">
        <p14:creationId xmlns:p14="http://schemas.microsoft.com/office/powerpoint/2010/main" val="117191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E29CA12-E5D6-4F19-A0ED-C6D588D1312D}"/>
              </a:ext>
            </a:extLst>
          </p:cNvPr>
          <p:cNvSpPr/>
          <p:nvPr/>
        </p:nvSpPr>
        <p:spPr>
          <a:xfrm>
            <a:off x="-1911452" y="5625607"/>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Description automatically generated">
            <a:extLst>
              <a:ext uri="{FF2B5EF4-FFF2-40B4-BE49-F238E27FC236}">
                <a16:creationId xmlns:a16="http://schemas.microsoft.com/office/drawing/2014/main" id="{AF33005B-32AA-499A-B8DE-303617D2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80" y="-741680"/>
            <a:ext cx="11927839" cy="6858000"/>
          </a:xfrm>
          <a:prstGeom prst="rect">
            <a:avLst/>
          </a:prstGeom>
        </p:spPr>
      </p:pic>
      <p:pic>
        <p:nvPicPr>
          <p:cNvPr id="1026" name="Picture 2" descr="Cánh Diều Bay Gió Mùa - Miễn Phí vector hình ảnh trên Pixabay">
            <a:extLst>
              <a:ext uri="{FF2B5EF4-FFF2-40B4-BE49-F238E27FC236}">
                <a16:creationId xmlns:a16="http://schemas.microsoft.com/office/drawing/2014/main" id="{A0BFB1CF-4258-4502-A33D-7FE828956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06552" y="925337"/>
            <a:ext cx="19288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lower, plant&#10;&#10;Description automatically generated">
            <a:extLst>
              <a:ext uri="{FF2B5EF4-FFF2-40B4-BE49-F238E27FC236}">
                <a16:creationId xmlns:a16="http://schemas.microsoft.com/office/drawing/2014/main" id="{D702645D-A6DB-42F7-9EA8-2911139ED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004" y="292608"/>
            <a:ext cx="5579934" cy="6858000"/>
          </a:xfrm>
          <a:prstGeom prst="rect">
            <a:avLst/>
          </a:prstGeom>
        </p:spPr>
      </p:pic>
      <p:pic>
        <p:nvPicPr>
          <p:cNvPr id="10" name="Picture 9" descr="A picture containing several&#10;&#10;Description automatically generated">
            <a:extLst>
              <a:ext uri="{FF2B5EF4-FFF2-40B4-BE49-F238E27FC236}">
                <a16:creationId xmlns:a16="http://schemas.microsoft.com/office/drawing/2014/main" id="{EB8FADFB-D85E-409D-B9A3-C57F541F92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8660" y="2196607"/>
            <a:ext cx="6858000" cy="6858000"/>
          </a:xfrm>
          <a:prstGeom prst="rect">
            <a:avLst/>
          </a:prstGeom>
        </p:spPr>
      </p:pic>
      <p:pic>
        <p:nvPicPr>
          <p:cNvPr id="13" name="Picture 12">
            <a:extLst>
              <a:ext uri="{FF2B5EF4-FFF2-40B4-BE49-F238E27FC236}">
                <a16:creationId xmlns:a16="http://schemas.microsoft.com/office/drawing/2014/main" id="{F18C2163-8362-4453-A01E-9C58836C6D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1038" y="-995157"/>
            <a:ext cx="4825622" cy="4078224"/>
          </a:xfrm>
          <a:prstGeom prst="rect">
            <a:avLst/>
          </a:prstGeom>
        </p:spPr>
      </p:pic>
      <p:pic>
        <p:nvPicPr>
          <p:cNvPr id="1028" name="Picture 4" descr="Nguồn gốc và ý nghĩa của Tết Nguyên Đán | Lhs Bulgaria 1976">
            <a:extLst>
              <a:ext uri="{FF2B5EF4-FFF2-40B4-BE49-F238E27FC236}">
                <a16:creationId xmlns:a16="http://schemas.microsoft.com/office/drawing/2014/main" id="{178AD1AA-EE95-4000-BC32-AD6808D797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5448" y="2233838"/>
            <a:ext cx="1820418" cy="130341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0D30B5B7-9A21-4CF0-BFB2-9C6EFB3031C4}"/>
              </a:ext>
            </a:extLst>
          </p:cNvPr>
          <p:cNvGrpSpPr/>
          <p:nvPr/>
        </p:nvGrpSpPr>
        <p:grpSpPr>
          <a:xfrm>
            <a:off x="1208209" y="5327167"/>
            <a:ext cx="4859326" cy="1210992"/>
            <a:chOff x="292101" y="839706"/>
            <a:chExt cx="4859326" cy="1210992"/>
          </a:xfrm>
        </p:grpSpPr>
        <p:sp>
          <p:nvSpPr>
            <p:cNvPr id="23" name="TextBox 22">
              <a:extLst>
                <a:ext uri="{FF2B5EF4-FFF2-40B4-BE49-F238E27FC236}">
                  <a16:creationId xmlns:a16="http://schemas.microsoft.com/office/drawing/2014/main" id="{6C6AFE5C-6503-418B-B690-3C60AC31495A}"/>
                </a:ext>
              </a:extLst>
            </p:cNvPr>
            <p:cNvSpPr txBox="1"/>
            <p:nvPr/>
          </p:nvSpPr>
          <p:spPr>
            <a:xfrm>
              <a:off x="292101" y="850369"/>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254000">
                    <a:solidFill>
                      <a:prstClr val="white"/>
                    </a:solidFill>
                  </a:ln>
                  <a:solidFill>
                    <a:prstClr val="black"/>
                  </a:solidFill>
                  <a:effectLst/>
                  <a:uLnTx/>
                  <a:uFillTx/>
                  <a:latin typeface="SVN-Poky's" panose="020B0606040200020203" pitchFamily="34" charset="0"/>
                  <a:ea typeface="+mn-ea"/>
                  <a:cs typeface="+mn-cs"/>
                </a:rPr>
                <a:t>TIẾNG VIỆT</a:t>
              </a:r>
            </a:p>
          </p:txBody>
        </p:sp>
        <p:sp>
          <p:nvSpPr>
            <p:cNvPr id="24" name="TextBox 23">
              <a:extLst>
                <a:ext uri="{FF2B5EF4-FFF2-40B4-BE49-F238E27FC236}">
                  <a16:creationId xmlns:a16="http://schemas.microsoft.com/office/drawing/2014/main" id="{5EAD41FE-E445-4CE1-824D-99EF71E39EF7}"/>
                </a:ext>
              </a:extLst>
            </p:cNvPr>
            <p:cNvSpPr txBox="1"/>
            <p:nvPr/>
          </p:nvSpPr>
          <p:spPr>
            <a:xfrm>
              <a:off x="324465" y="839706"/>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r>
                <a:rPr kumimoji="0" lang="en-US" sz="7200" b="0" i="0" u="none" strike="noStrike" kern="1200" cap="none" spc="300" normalizeH="0" baseline="0" noProof="0" dirty="0">
                  <a:ln w="12700">
                    <a:solidFill>
                      <a:prstClr val="black"/>
                    </a:solidFill>
                  </a:ln>
                  <a:solidFill>
                    <a:srgbClr val="FFF301"/>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FEA200"/>
                  </a:solidFill>
                  <a:effectLst/>
                  <a:uLnTx/>
                  <a:uFillTx/>
                  <a:latin typeface="SVN-Poky's" panose="020B0606040200020203" pitchFamily="34" charset="0"/>
                  <a:ea typeface="+mn-ea"/>
                  <a:cs typeface="+mn-cs"/>
                </a:rPr>
                <a:t>Ế</a:t>
              </a:r>
              <a:r>
                <a:rPr kumimoji="0" lang="en-US" sz="7200" b="0" i="0" u="none" strike="noStrike" kern="1200" cap="none" spc="300" normalizeH="0" baseline="0" noProof="0" dirty="0">
                  <a:ln w="12700">
                    <a:solidFill>
                      <a:prstClr val="black"/>
                    </a:solidFill>
                  </a:ln>
                  <a:solidFill>
                    <a:srgbClr val="FF0000"/>
                  </a:solidFill>
                  <a:effectLst/>
                  <a:uLnTx/>
                  <a:uFillTx/>
                  <a:latin typeface="SVN-Poky's" panose="020B0606040200020203" pitchFamily="34" charset="0"/>
                  <a:ea typeface="+mn-ea"/>
                  <a:cs typeface="+mn-cs"/>
                </a:rPr>
                <a:t>N</a:t>
              </a:r>
              <a:r>
                <a:rPr kumimoji="0" lang="en-US" sz="7200" b="0" i="0" u="none" strike="noStrike" kern="1200" cap="none" spc="300" normalizeH="0" baseline="0" noProof="0" dirty="0">
                  <a:ln w="12700">
                    <a:solidFill>
                      <a:prstClr val="black"/>
                    </a:solidFill>
                  </a:ln>
                  <a:solidFill>
                    <a:srgbClr val="B20093"/>
                  </a:solidFill>
                  <a:effectLst/>
                  <a:uLnTx/>
                  <a:uFillTx/>
                  <a:latin typeface="SVN-Poky's" panose="020B0606040200020203" pitchFamily="34" charset="0"/>
                  <a:ea typeface="+mn-ea"/>
                  <a:cs typeface="+mn-cs"/>
                </a:rPr>
                <a:t>G</a:t>
              </a:r>
              <a:r>
                <a:rPr kumimoji="0" lang="en-US" sz="7200" b="0" i="0" u="none" strike="noStrike" kern="1200" cap="none" spc="300" normalizeH="0" baseline="0" noProof="0" dirty="0">
                  <a:ln w="12700">
                    <a:solidFill>
                      <a:prstClr val="black"/>
                    </a:solidFill>
                  </a:ln>
                  <a:solidFill>
                    <a:prstClr val="black"/>
                  </a:solidFill>
                  <a:effectLst/>
                  <a:uLnTx/>
                  <a:uFillTx/>
                  <a:latin typeface="SVN-Poky's" panose="020B0606040200020203" pitchFamily="34" charset="0"/>
                  <a:ea typeface="+mn-ea"/>
                  <a:cs typeface="+mn-cs"/>
                </a:rPr>
                <a:t> </a:t>
              </a:r>
              <a:r>
                <a:rPr kumimoji="0" lang="en-US" sz="7200" b="0" i="0" u="none" strike="noStrike" kern="1200" cap="none" spc="300" normalizeH="0" baseline="0" noProof="0" dirty="0">
                  <a:ln w="12700">
                    <a:solidFill>
                      <a:prstClr val="black"/>
                    </a:solidFill>
                  </a:ln>
                  <a:solidFill>
                    <a:srgbClr val="612697"/>
                  </a:solidFill>
                  <a:effectLst/>
                  <a:uLnTx/>
                  <a:uFillTx/>
                  <a:latin typeface="SVN-Poky's" panose="020B0606040200020203" pitchFamily="34" charset="0"/>
                  <a:ea typeface="+mn-ea"/>
                  <a:cs typeface="+mn-cs"/>
                </a:rPr>
                <a:t>V</a:t>
              </a:r>
              <a:r>
                <a:rPr kumimoji="0" lang="en-US" sz="7200" b="0" i="0" u="none" strike="noStrike" kern="1200" cap="none" spc="300" normalizeH="0" baseline="0" noProof="0" dirty="0">
                  <a:ln w="12700">
                    <a:solidFill>
                      <a:prstClr val="black"/>
                    </a:solidFill>
                  </a:ln>
                  <a:solidFill>
                    <a:srgbClr val="1B3D9F"/>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02AFAE"/>
                  </a:solidFill>
                  <a:effectLst/>
                  <a:uLnTx/>
                  <a:uFillTx/>
                  <a:latin typeface="SVN-Poky's" panose="020B0606040200020203" pitchFamily="34" charset="0"/>
                  <a:ea typeface="+mn-ea"/>
                  <a:cs typeface="+mn-cs"/>
                </a:rPr>
                <a:t>Ệ</a:t>
              </a: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p>
          </p:txBody>
        </p:sp>
      </p:grpSp>
      <p:pic>
        <p:nvPicPr>
          <p:cNvPr id="15" name="Picture 14" descr="Diagram&#10;&#10;Description automatically generated">
            <a:extLst>
              <a:ext uri="{FF2B5EF4-FFF2-40B4-BE49-F238E27FC236}">
                <a16:creationId xmlns:a16="http://schemas.microsoft.com/office/drawing/2014/main" id="{9ECACA87-CD42-42C0-8C1A-66B631BF743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4688" l="10000" r="90000">
                        <a14:foregroundMark x1="41563" y1="30000" x2="41563" y2="30000"/>
                        <a14:foregroundMark x1="39375" y1="30312" x2="43125" y2="35625"/>
                        <a14:foregroundMark x1="70000" y1="87813" x2="70000" y2="87813"/>
                        <a14:foregroundMark x1="73750" y1="88750" x2="73750" y2="88750"/>
                        <a14:foregroundMark x1="74063" y1="86875" x2="74063" y2="86875"/>
                        <a14:foregroundMark x1="72813" y1="94688" x2="72813" y2="94688"/>
                        <a14:foregroundMark x1="90000" y1="81563" x2="90000" y2="81563"/>
                      </a14:backgroundRemoval>
                    </a14:imgEffect>
                  </a14:imgLayer>
                </a14:imgProps>
              </a:ext>
              <a:ext uri="{28A0092B-C50C-407E-A947-70E740481C1C}">
                <a14:useLocalDpi xmlns:a14="http://schemas.microsoft.com/office/drawing/2010/main" val="0"/>
              </a:ext>
            </a:extLst>
          </a:blip>
          <a:stretch>
            <a:fillRect/>
          </a:stretch>
        </p:blipFill>
        <p:spPr>
          <a:xfrm>
            <a:off x="1457084" y="2724150"/>
            <a:ext cx="862615" cy="862615"/>
          </a:xfrm>
          <a:prstGeom prst="rect">
            <a:avLst/>
          </a:prstGeom>
        </p:spPr>
      </p:pic>
    </p:spTree>
    <p:extLst>
      <p:ext uri="{BB962C8B-B14F-4D97-AF65-F5344CB8AC3E}">
        <p14:creationId xmlns:p14="http://schemas.microsoft.com/office/powerpoint/2010/main" val="2222160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3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ông có mô tả ảnh.">
            <a:extLst>
              <a:ext uri="{FF2B5EF4-FFF2-40B4-BE49-F238E27FC236}">
                <a16:creationId xmlns:a16="http://schemas.microsoft.com/office/drawing/2014/main" id="{37058B38-1EFD-4220-932C-F5AD872D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0EE4FBB-7D65-4562-988E-78685736E3A3}"/>
              </a:ext>
            </a:extLst>
          </p:cNvPr>
          <p:cNvGrpSpPr/>
          <p:nvPr/>
        </p:nvGrpSpPr>
        <p:grpSpPr>
          <a:xfrm>
            <a:off x="1014981" y="1382291"/>
            <a:ext cx="10162038" cy="1446550"/>
            <a:chOff x="338814" y="320408"/>
            <a:chExt cx="5684284" cy="1446550"/>
          </a:xfrm>
        </p:grpSpPr>
        <p:sp>
          <p:nvSpPr>
            <p:cNvPr id="6" name="Hộp Văn bản 9">
              <a:extLst>
                <a:ext uri="{FF2B5EF4-FFF2-40B4-BE49-F238E27FC236}">
                  <a16:creationId xmlns:a16="http://schemas.microsoft.com/office/drawing/2014/main" id="{C112C6B1-F964-408F-A182-A4ABC8A06AF9}"/>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7" name="Hộp Văn bản 9">
              <a:extLst>
                <a:ext uri="{FF2B5EF4-FFF2-40B4-BE49-F238E27FC236}">
                  <a16:creationId xmlns:a16="http://schemas.microsoft.com/office/drawing/2014/main" id="{92F68BD3-DE4C-431E-8D97-7583E68BED33}"/>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8" name="Hộp Văn bản 9">
              <a:extLst>
                <a:ext uri="{FF2B5EF4-FFF2-40B4-BE49-F238E27FC236}">
                  <a16:creationId xmlns:a16="http://schemas.microsoft.com/office/drawing/2014/main" id="{A68E0331-CDD1-4DA1-B205-8D0F297DF796}"/>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grpSp>
        <p:nvGrpSpPr>
          <p:cNvPr id="9" name="Group 8">
            <a:extLst>
              <a:ext uri="{FF2B5EF4-FFF2-40B4-BE49-F238E27FC236}">
                <a16:creationId xmlns:a16="http://schemas.microsoft.com/office/drawing/2014/main" id="{516F2391-3426-4CDF-BC40-687BED20822D}"/>
              </a:ext>
            </a:extLst>
          </p:cNvPr>
          <p:cNvGrpSpPr/>
          <p:nvPr/>
        </p:nvGrpSpPr>
        <p:grpSpPr>
          <a:xfrm>
            <a:off x="10163332" y="0"/>
            <a:ext cx="2685261" cy="1534100"/>
            <a:chOff x="8501132" y="104689"/>
            <a:chExt cx="2685261" cy="1534100"/>
          </a:xfrm>
        </p:grpSpPr>
        <p:pic>
          <p:nvPicPr>
            <p:cNvPr id="10" name="Picture 9" descr="A picture containing room, gambling house&#10;&#10;Description automatically generated">
              <a:extLst>
                <a:ext uri="{FF2B5EF4-FFF2-40B4-BE49-F238E27FC236}">
                  <a16:creationId xmlns:a16="http://schemas.microsoft.com/office/drawing/2014/main" id="{E598BBCB-BF3C-42A2-82EE-C2801C00A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1" name="Hộp Văn bản 6">
              <a:extLst>
                <a:ext uri="{FF2B5EF4-FFF2-40B4-BE49-F238E27FC236}">
                  <a16:creationId xmlns:a16="http://schemas.microsoft.com/office/drawing/2014/main" id="{89EAFB45-02F1-43B6-BD2F-5BCD5F0C380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2" name="TextBox 11">
            <a:extLst>
              <a:ext uri="{FF2B5EF4-FFF2-40B4-BE49-F238E27FC236}">
                <a16:creationId xmlns:a16="http://schemas.microsoft.com/office/drawing/2014/main" id="{82F45304-D6A6-4960-9303-6B1FCA6F9CAB}"/>
              </a:ext>
            </a:extLst>
          </p:cNvPr>
          <p:cNvSpPr txBox="1"/>
          <p:nvPr/>
        </p:nvSpPr>
        <p:spPr>
          <a:xfrm>
            <a:off x="2195765" y="2333746"/>
            <a:ext cx="7856502" cy="2893100"/>
          </a:xfrm>
          <a:prstGeom prst="rect">
            <a:avLst/>
          </a:prstGeom>
          <a:noFill/>
        </p:spPr>
        <p:txBody>
          <a:bodyPr wrap="square">
            <a:spAutoFit/>
          </a:bodyPr>
          <a:lstStyle/>
          <a:p>
            <a:pPr marL="0" marR="0" lvl="0" indent="338138"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Chàng bất chấp tất cả, một mình chiến đấu với chằn tinh trong miếu thờ. Một mình lần theo dấu vết, tìm đến tận sào huyệt của con đại bàng ác độc. Lại một mình dũng cảm nhảy xuống hang sâu cứu người. Tất cả những khó khăn ấy như ngọn lửa hồng nung đỏ lên tấm lòng vàng của chàng. Đối với em, </a:t>
            </a:r>
            <a:r>
              <a:rPr kumimoji="0" lang="vi-VN" sz="26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Thạch Sanh là một người anh hùng cao cả, đáng để noi theo.</a:t>
            </a:r>
            <a:endParaRPr kumimoji="0" lang="en-US" sz="26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2350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681ADC8-116F-4705-807E-64FF53EE33E7}"/>
              </a:ext>
            </a:extLst>
          </p:cNvPr>
          <p:cNvGrpSpPr/>
          <p:nvPr/>
        </p:nvGrpSpPr>
        <p:grpSpPr>
          <a:xfrm>
            <a:off x="8407904" y="4462447"/>
            <a:ext cx="3451591" cy="1883229"/>
            <a:chOff x="354485" y="2459691"/>
            <a:chExt cx="3358363" cy="1665995"/>
          </a:xfrm>
        </p:grpSpPr>
        <p:sp>
          <p:nvSpPr>
            <p:cNvPr id="4" name="Double Wave 3">
              <a:extLst>
                <a:ext uri="{FF2B5EF4-FFF2-40B4-BE49-F238E27FC236}">
                  <a16:creationId xmlns:a16="http://schemas.microsoft.com/office/drawing/2014/main" id="{A819444B-DE24-4D9C-85A1-0D36C507DCD4}"/>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a:extLst>
                <a:ext uri="{FF2B5EF4-FFF2-40B4-BE49-F238E27FC236}">
                  <a16:creationId xmlns:a16="http://schemas.microsoft.com/office/drawing/2014/main" id="{3587F919-D376-4F4A-8AA0-4D6F5C1D6776}"/>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A5DFA0A-00C4-47A3-9EDF-969FA2391FCF}"/>
              </a:ext>
            </a:extLst>
          </p:cNvPr>
          <p:cNvGrpSpPr/>
          <p:nvPr/>
        </p:nvGrpSpPr>
        <p:grpSpPr>
          <a:xfrm>
            <a:off x="4235016" y="4462447"/>
            <a:ext cx="3451591" cy="1883229"/>
            <a:chOff x="354485" y="2459691"/>
            <a:chExt cx="3358363" cy="1665995"/>
          </a:xfrm>
        </p:grpSpPr>
        <p:sp>
          <p:nvSpPr>
            <p:cNvPr id="7" name="Double Wave 6">
              <a:extLst>
                <a:ext uri="{FF2B5EF4-FFF2-40B4-BE49-F238E27FC236}">
                  <a16:creationId xmlns:a16="http://schemas.microsoft.com/office/drawing/2014/main" id="{8BCAA92C-B400-45AB-BDA7-74F89FE55E17}"/>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a:extLst>
                <a:ext uri="{FF2B5EF4-FFF2-40B4-BE49-F238E27FC236}">
                  <a16:creationId xmlns:a16="http://schemas.microsoft.com/office/drawing/2014/main" id="{8E3920E0-C677-4F3E-903F-1A0F8B17BC5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8ED4E56-A4EA-4A6B-BFCD-AB81E4C95030}"/>
              </a:ext>
            </a:extLst>
          </p:cNvPr>
          <p:cNvGrpSpPr/>
          <p:nvPr/>
        </p:nvGrpSpPr>
        <p:grpSpPr>
          <a:xfrm>
            <a:off x="322094" y="4421058"/>
            <a:ext cx="3451591" cy="1883229"/>
            <a:chOff x="354485" y="2459691"/>
            <a:chExt cx="3358363" cy="1665995"/>
          </a:xfrm>
        </p:grpSpPr>
        <p:sp>
          <p:nvSpPr>
            <p:cNvPr id="10" name="Double Wave 9">
              <a:extLst>
                <a:ext uri="{FF2B5EF4-FFF2-40B4-BE49-F238E27FC236}">
                  <a16:creationId xmlns:a16="http://schemas.microsoft.com/office/drawing/2014/main" id="{704746AC-0453-4678-BC4D-CB000ABF4FDD}"/>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a:extLst>
                <a:ext uri="{FF2B5EF4-FFF2-40B4-BE49-F238E27FC236}">
                  <a16:creationId xmlns:a16="http://schemas.microsoft.com/office/drawing/2014/main" id="{C89E787E-436A-4157-BB47-8A9813D491F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86FC09D-8995-43C3-9E24-258CBFB80EB1}"/>
              </a:ext>
            </a:extLst>
          </p:cNvPr>
          <p:cNvGrpSpPr/>
          <p:nvPr/>
        </p:nvGrpSpPr>
        <p:grpSpPr>
          <a:xfrm>
            <a:off x="8071352" y="2295080"/>
            <a:ext cx="3451591" cy="1883229"/>
            <a:chOff x="354485" y="2459691"/>
            <a:chExt cx="3358363" cy="1665995"/>
          </a:xfrm>
        </p:grpSpPr>
        <p:sp>
          <p:nvSpPr>
            <p:cNvPr id="13" name="Double Wave 12">
              <a:extLst>
                <a:ext uri="{FF2B5EF4-FFF2-40B4-BE49-F238E27FC236}">
                  <a16:creationId xmlns:a16="http://schemas.microsoft.com/office/drawing/2014/main" id="{C2076147-C812-45A3-8412-9BB4C2AED814}"/>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a:extLst>
                <a:ext uri="{FF2B5EF4-FFF2-40B4-BE49-F238E27FC236}">
                  <a16:creationId xmlns:a16="http://schemas.microsoft.com/office/drawing/2014/main" id="{C7B74EBD-84E2-4125-8D85-3EB421C323F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7ACC0D6-4F06-44E9-BE6E-74EAEE5556E3}"/>
              </a:ext>
            </a:extLst>
          </p:cNvPr>
          <p:cNvGrpSpPr/>
          <p:nvPr/>
        </p:nvGrpSpPr>
        <p:grpSpPr>
          <a:xfrm>
            <a:off x="4235016" y="2291619"/>
            <a:ext cx="3451591" cy="1883229"/>
            <a:chOff x="354485" y="2459691"/>
            <a:chExt cx="3358363" cy="1665995"/>
          </a:xfrm>
        </p:grpSpPr>
        <p:sp>
          <p:nvSpPr>
            <p:cNvPr id="16" name="Double Wave 15">
              <a:extLst>
                <a:ext uri="{FF2B5EF4-FFF2-40B4-BE49-F238E27FC236}">
                  <a16:creationId xmlns:a16="http://schemas.microsoft.com/office/drawing/2014/main" id="{B190A1DC-E90D-413E-9468-FC61F6928B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a:extLst>
                <a:ext uri="{FF2B5EF4-FFF2-40B4-BE49-F238E27FC236}">
                  <a16:creationId xmlns:a16="http://schemas.microsoft.com/office/drawing/2014/main" id="{EE7D9E8B-0927-4DFD-9AE8-7658EFD051B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8F42A2F-8871-4050-B9A7-9B5225EB69A4}"/>
              </a:ext>
            </a:extLst>
          </p:cNvPr>
          <p:cNvGrpSpPr/>
          <p:nvPr/>
        </p:nvGrpSpPr>
        <p:grpSpPr>
          <a:xfrm>
            <a:off x="261257" y="2242457"/>
            <a:ext cx="3451591" cy="1883229"/>
            <a:chOff x="354485" y="2459691"/>
            <a:chExt cx="3358363" cy="1665995"/>
          </a:xfrm>
        </p:grpSpPr>
        <p:sp>
          <p:nvSpPr>
            <p:cNvPr id="19" name="Double Wave 18">
              <a:extLst>
                <a:ext uri="{FF2B5EF4-FFF2-40B4-BE49-F238E27FC236}">
                  <a16:creationId xmlns:a16="http://schemas.microsoft.com/office/drawing/2014/main" id="{ADB157B2-23BC-429D-8910-37398BF697C8}"/>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7657B844-97EA-443B-A8EB-1DD61B66F31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ộp Văn bản 3">
            <a:extLst>
              <a:ext uri="{FF2B5EF4-FFF2-40B4-BE49-F238E27FC236}">
                <a16:creationId xmlns:a16="http://schemas.microsoft.com/office/drawing/2014/main" id="{8CDC9496-88D5-401B-9BC2-4F2DA2901C41}"/>
              </a:ext>
            </a:extLst>
          </p:cNvPr>
          <p:cNvSpPr txBox="1"/>
          <p:nvPr/>
        </p:nvSpPr>
        <p:spPr>
          <a:xfrm>
            <a:off x="928956" y="2782669"/>
            <a:ext cx="2609376" cy="646331"/>
          </a:xfrm>
          <a:prstGeom prst="rect">
            <a:avLst/>
          </a:prstGeom>
          <a:noFill/>
        </p:spPr>
        <p:txBody>
          <a:bodyPr wrap="square" rtlCol="0">
            <a:spAutoFit/>
          </a:bodyPr>
          <a:lstStyle/>
          <a:p>
            <a:pPr algn="l"/>
            <a:r>
              <a:rPr lang="en-US" sz="3600" b="1">
                <a:solidFill>
                  <a:srgbClr val="FF0000"/>
                </a:solidFill>
              </a:rPr>
              <a:t>Tên truyện </a:t>
            </a:r>
            <a:endParaRPr lang="vi-VN" sz="3600" b="1" dirty="0">
              <a:solidFill>
                <a:srgbClr val="FF0000"/>
              </a:solidFill>
            </a:endParaRPr>
          </a:p>
        </p:txBody>
      </p:sp>
      <p:sp>
        <p:nvSpPr>
          <p:cNvPr id="22" name="Hộp Văn bản 5">
            <a:extLst>
              <a:ext uri="{FF2B5EF4-FFF2-40B4-BE49-F238E27FC236}">
                <a16:creationId xmlns:a16="http://schemas.microsoft.com/office/drawing/2014/main" id="{6F1ACD5F-73DE-45CC-9EC7-928A0A730EEE}"/>
              </a:ext>
            </a:extLst>
          </p:cNvPr>
          <p:cNvSpPr txBox="1"/>
          <p:nvPr/>
        </p:nvSpPr>
        <p:spPr>
          <a:xfrm>
            <a:off x="8618996" y="2636835"/>
            <a:ext cx="2259707" cy="1200329"/>
          </a:xfrm>
          <a:prstGeom prst="rect">
            <a:avLst/>
          </a:prstGeom>
          <a:noFill/>
        </p:spPr>
        <p:txBody>
          <a:bodyPr wrap="square" rtlCol="0">
            <a:spAutoFit/>
          </a:bodyPr>
          <a:lstStyle/>
          <a:p>
            <a:pPr algn="ctr"/>
            <a:r>
              <a:rPr lang="vi-VN" sz="3600" b="1" dirty="0" err="1">
                <a:solidFill>
                  <a:schemeClr val="accent2"/>
                </a:solidFill>
                <a:latin typeface="Calibri" panose="020F0502020204030204" pitchFamily="34" charset="0"/>
                <a:cs typeface="Calibri" panose="020F0502020204030204" pitchFamily="34" charset="0"/>
              </a:rPr>
              <a:t>Đặc</a:t>
            </a:r>
            <a:r>
              <a:rPr lang="vi-VN" sz="3600" b="1" dirty="0">
                <a:solidFill>
                  <a:schemeClr val="accent2"/>
                </a:solidFill>
                <a:latin typeface="Calibri" panose="020F0502020204030204" pitchFamily="34" charset="0"/>
                <a:cs typeface="Calibri" panose="020F0502020204030204" pitchFamily="34" charset="0"/>
              </a:rPr>
              <a:t> </a:t>
            </a:r>
            <a:r>
              <a:rPr lang="vi-VN" sz="3600" b="1" dirty="0" err="1">
                <a:solidFill>
                  <a:schemeClr val="accent2"/>
                </a:solidFill>
                <a:latin typeface="Calibri" panose="020F0502020204030204" pitchFamily="34" charset="0"/>
                <a:cs typeface="Calibri" panose="020F0502020204030204" pitchFamily="34" charset="0"/>
              </a:rPr>
              <a:t>điểm</a:t>
            </a:r>
            <a:r>
              <a:rPr lang="vi-VN" sz="3600" b="1" dirty="0">
                <a:solidFill>
                  <a:schemeClr val="accent2"/>
                </a:solidFill>
                <a:latin typeface="Calibri" panose="020F0502020204030204" pitchFamily="34" charset="0"/>
                <a:cs typeface="Calibri" panose="020F0502020204030204" pitchFamily="34" charset="0"/>
              </a:rPr>
              <a:t> </a:t>
            </a:r>
            <a:r>
              <a:rPr lang="vi-VN" sz="3600" b="1" err="1">
                <a:solidFill>
                  <a:schemeClr val="accent2"/>
                </a:solidFill>
                <a:latin typeface="Calibri" panose="020F0502020204030204" pitchFamily="34" charset="0"/>
                <a:cs typeface="Calibri" panose="020F0502020204030204" pitchFamily="34" charset="0"/>
              </a:rPr>
              <a:t>nổi</a:t>
            </a:r>
            <a:r>
              <a:rPr lang="vi-VN" sz="3600" b="1">
                <a:solidFill>
                  <a:schemeClr val="accent2"/>
                </a:solidFill>
                <a:latin typeface="Calibri" panose="020F0502020204030204" pitchFamily="34" charset="0"/>
                <a:cs typeface="Calibri" panose="020F0502020204030204" pitchFamily="34" charset="0"/>
              </a:rPr>
              <a:t> bật</a:t>
            </a:r>
            <a:endParaRPr lang="vi-VN" sz="3600" b="1" dirty="0">
              <a:solidFill>
                <a:schemeClr val="accent2"/>
              </a:solidFill>
              <a:latin typeface="Calibri" panose="020F0502020204030204" pitchFamily="34" charset="0"/>
              <a:cs typeface="Calibri" panose="020F0502020204030204" pitchFamily="34" charset="0"/>
            </a:endParaRPr>
          </a:p>
        </p:txBody>
      </p:sp>
      <p:sp>
        <p:nvSpPr>
          <p:cNvPr id="23" name="Hộp Văn bản 7">
            <a:extLst>
              <a:ext uri="{FF2B5EF4-FFF2-40B4-BE49-F238E27FC236}">
                <a16:creationId xmlns:a16="http://schemas.microsoft.com/office/drawing/2014/main" id="{74980E05-68EB-46DF-929D-84518139E468}"/>
              </a:ext>
            </a:extLst>
          </p:cNvPr>
          <p:cNvSpPr txBox="1"/>
          <p:nvPr/>
        </p:nvSpPr>
        <p:spPr>
          <a:xfrm>
            <a:off x="1196231" y="5014367"/>
            <a:ext cx="2831942" cy="646331"/>
          </a:xfrm>
          <a:prstGeom prst="rect">
            <a:avLst/>
          </a:prstGeom>
          <a:noFill/>
        </p:spPr>
        <p:txBody>
          <a:bodyPr wrap="square" rtlCol="0">
            <a:spAutoFit/>
          </a:bodyPr>
          <a:lstStyle/>
          <a:p>
            <a:pPr algn="l"/>
            <a:r>
              <a:rPr lang="vi-VN" sz="3600" b="1">
                <a:solidFill>
                  <a:srgbClr val="0070C0"/>
                </a:solidFill>
                <a:latin typeface="Calibri" panose="020F0502020204030204" pitchFamily="34" charset="0"/>
                <a:cs typeface="Calibri" panose="020F0502020204030204" pitchFamily="34" charset="0"/>
              </a:rPr>
              <a:t>Tí</a:t>
            </a:r>
            <a:r>
              <a:rPr lang="en-US" sz="3600" b="1">
                <a:solidFill>
                  <a:srgbClr val="0070C0"/>
                </a:solidFill>
                <a:latin typeface="Calibri" panose="020F0502020204030204" pitchFamily="34" charset="0"/>
                <a:cs typeface="Calibri" panose="020F0502020204030204" pitchFamily="34" charset="0"/>
              </a:rPr>
              <a:t>n</a:t>
            </a:r>
            <a:r>
              <a:rPr lang="vi-VN" sz="3600" b="1">
                <a:solidFill>
                  <a:srgbClr val="0070C0"/>
                </a:solidFill>
                <a:latin typeface="Calibri" panose="020F0502020204030204" pitchFamily="34" charset="0"/>
                <a:cs typeface="Calibri" panose="020F0502020204030204" pitchFamily="34" charset="0"/>
              </a:rPr>
              <a:t>h cách</a:t>
            </a:r>
            <a:endParaRPr lang="vi-VN" sz="3600" b="1" dirty="0">
              <a:solidFill>
                <a:srgbClr val="0070C0"/>
              </a:solidFill>
              <a:latin typeface="Calibri" panose="020F0502020204030204" pitchFamily="34" charset="0"/>
              <a:cs typeface="Calibri" panose="020F0502020204030204" pitchFamily="34" charset="0"/>
            </a:endParaRPr>
          </a:p>
        </p:txBody>
      </p:sp>
      <p:sp>
        <p:nvSpPr>
          <p:cNvPr id="24" name="Hộp Văn bản 8">
            <a:extLst>
              <a:ext uri="{FF2B5EF4-FFF2-40B4-BE49-F238E27FC236}">
                <a16:creationId xmlns:a16="http://schemas.microsoft.com/office/drawing/2014/main" id="{71364554-5DE6-42C8-9AEA-60E3E6C195A6}"/>
              </a:ext>
            </a:extLst>
          </p:cNvPr>
          <p:cNvSpPr txBox="1"/>
          <p:nvPr/>
        </p:nvSpPr>
        <p:spPr>
          <a:xfrm>
            <a:off x="5832244" y="4910780"/>
            <a:ext cx="1828800" cy="646331"/>
          </a:xfrm>
          <a:prstGeom prst="rect">
            <a:avLst/>
          </a:prstGeom>
          <a:noFill/>
        </p:spPr>
        <p:txBody>
          <a:bodyPr wrap="square" rtlCol="0">
            <a:spAutoFit/>
          </a:bodyPr>
          <a:lstStyle/>
          <a:p>
            <a:pPr algn="l"/>
            <a:r>
              <a:rPr lang="vi-VN" sz="3600" b="1" err="1">
                <a:solidFill>
                  <a:schemeClr val="accent4">
                    <a:lumMod val="75000"/>
                  </a:schemeClr>
                </a:solidFill>
                <a:latin typeface="Calibri" panose="020F0502020204030204" pitchFamily="34" charset="0"/>
                <a:cs typeface="Calibri" panose="020F0502020204030204" pitchFamily="34" charset="0"/>
              </a:rPr>
              <a:t>Lý</a:t>
            </a:r>
            <a:r>
              <a:rPr lang="vi-VN" sz="3600" b="1">
                <a:solidFill>
                  <a:schemeClr val="accent4">
                    <a:lumMod val="75000"/>
                  </a:schemeClr>
                </a:solidFill>
                <a:latin typeface="Calibri" panose="020F0502020204030204" pitchFamily="34" charset="0"/>
                <a:cs typeface="Calibri" panose="020F0502020204030204" pitchFamily="34" charset="0"/>
              </a:rPr>
              <a:t> do</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sp>
        <p:nvSpPr>
          <p:cNvPr id="25" name="Hộp Văn bản 3">
            <a:extLst>
              <a:ext uri="{FF2B5EF4-FFF2-40B4-BE49-F238E27FC236}">
                <a16:creationId xmlns:a16="http://schemas.microsoft.com/office/drawing/2014/main" id="{1093B5E8-F5A9-4213-B91D-286D717C7829}"/>
              </a:ext>
            </a:extLst>
          </p:cNvPr>
          <p:cNvSpPr txBox="1"/>
          <p:nvPr/>
        </p:nvSpPr>
        <p:spPr>
          <a:xfrm>
            <a:off x="4710794" y="2586390"/>
            <a:ext cx="1876744" cy="1200329"/>
          </a:xfrm>
          <a:prstGeom prst="rect">
            <a:avLst/>
          </a:prstGeom>
          <a:noFill/>
        </p:spPr>
        <p:txBody>
          <a:bodyPr wrap="square" rtlCol="0">
            <a:spAutoFit/>
          </a:bodyPr>
          <a:lstStyle/>
          <a:p>
            <a:pPr algn="ctr"/>
            <a:r>
              <a:rPr lang="en-US" sz="3600" b="1">
                <a:solidFill>
                  <a:schemeClr val="accent6">
                    <a:lumMod val="75000"/>
                  </a:schemeClr>
                </a:solidFill>
              </a:rPr>
              <a:t>Tên </a:t>
            </a:r>
            <a:r>
              <a:rPr lang="vi-VN" sz="3600" b="1">
                <a:solidFill>
                  <a:schemeClr val="accent6">
                    <a:lumMod val="75000"/>
                  </a:schemeClr>
                </a:solidFill>
                <a:latin typeface="Calibri" panose="020F0502020204030204" pitchFamily="34" charset="0"/>
                <a:cs typeface="Calibri" panose="020F0502020204030204" pitchFamily="34" charset="0"/>
              </a:rPr>
              <a:t>nhân vật</a:t>
            </a:r>
            <a:endParaRPr lang="vi-VN" sz="3600" b="1" dirty="0">
              <a:solidFill>
                <a:schemeClr val="accent6">
                  <a:lumMod val="75000"/>
                </a:schemeClr>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670932B9-1F02-4C8C-8B2D-1654929D5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466" y="-290354"/>
            <a:ext cx="4488595" cy="2892424"/>
          </a:xfrm>
          <a:prstGeom prst="rect">
            <a:avLst/>
          </a:prstGeom>
        </p:spPr>
      </p:pic>
      <p:sp>
        <p:nvSpPr>
          <p:cNvPr id="27" name="Hộp Văn bản 6">
            <a:extLst>
              <a:ext uri="{FF2B5EF4-FFF2-40B4-BE49-F238E27FC236}">
                <a16:creationId xmlns:a16="http://schemas.microsoft.com/office/drawing/2014/main" id="{963D8629-9075-4D64-A691-A110B0CFE912}"/>
              </a:ext>
            </a:extLst>
          </p:cNvPr>
          <p:cNvSpPr txBox="1"/>
          <p:nvPr/>
        </p:nvSpPr>
        <p:spPr>
          <a:xfrm>
            <a:off x="8501132" y="494138"/>
            <a:ext cx="2685261" cy="1323439"/>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Chia sẻ trước lớp</a:t>
            </a:r>
            <a:endParaRPr lang="vi-VN" sz="4000" b="1"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B3EBEFFD-292F-41D2-98DD-F55C72B42602}"/>
              </a:ext>
            </a:extLst>
          </p:cNvPr>
          <p:cNvGrpSpPr/>
          <p:nvPr/>
        </p:nvGrpSpPr>
        <p:grpSpPr>
          <a:xfrm>
            <a:off x="338814" y="320408"/>
            <a:ext cx="5684284" cy="1446550"/>
            <a:chOff x="338814" y="320408"/>
            <a:chExt cx="5684284" cy="1446550"/>
          </a:xfrm>
        </p:grpSpPr>
        <p:sp>
          <p:nvSpPr>
            <p:cNvPr id="29" name="Hộp Văn bản 9">
              <a:extLst>
                <a:ext uri="{FF2B5EF4-FFF2-40B4-BE49-F238E27FC236}">
                  <a16:creationId xmlns:a16="http://schemas.microsoft.com/office/drawing/2014/main" id="{0CD3F37F-A758-4C65-8CCE-CC31D002F10D}"/>
                </a:ext>
              </a:extLst>
            </p:cNvPr>
            <p:cNvSpPr txBox="1"/>
            <p:nvPr/>
          </p:nvSpPr>
          <p:spPr>
            <a:xfrm>
              <a:off x="354485" y="320408"/>
              <a:ext cx="5652941" cy="1446550"/>
            </a:xfrm>
            <a:prstGeom prst="rect">
              <a:avLst/>
            </a:prstGeom>
            <a:noFill/>
          </p:spPr>
          <p:txBody>
            <a:bodyPr wrap="square" rtlCol="0">
              <a:spAutoFit/>
            </a:bodyPr>
            <a:lstStyle/>
            <a:p>
              <a:pPr algn="ct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2.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Nói</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về</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một</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nhân </a:t>
              </a:r>
              <a:r>
                <a:rPr lang="vi-VN" sz="4400" b="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vật </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trong câu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chuyện</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p>
          </p:txBody>
        </p:sp>
        <p:sp>
          <p:nvSpPr>
            <p:cNvPr id="30" name="Hộp Văn bản 9">
              <a:extLst>
                <a:ext uri="{FF2B5EF4-FFF2-40B4-BE49-F238E27FC236}">
                  <a16:creationId xmlns:a16="http://schemas.microsoft.com/office/drawing/2014/main" id="{7EB9503D-4230-45A9-A740-D9A22779141C}"/>
                </a:ext>
              </a:extLst>
            </p:cNvPr>
            <p:cNvSpPr txBox="1"/>
            <p:nvPr/>
          </p:nvSpPr>
          <p:spPr>
            <a:xfrm>
              <a:off x="370157" y="320408"/>
              <a:ext cx="5652941" cy="1446550"/>
            </a:xfrm>
            <a:prstGeom prst="rect">
              <a:avLst/>
            </a:prstGeom>
            <a:noFill/>
          </p:spPr>
          <p:txBody>
            <a:bodyPr wrap="square" rtlCol="0">
              <a:spAutoFit/>
            </a:bodyPr>
            <a:lstStyle/>
            <a:p>
              <a:pPr algn="ct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2.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Nói</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về</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một</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nhân </a:t>
              </a:r>
              <a:r>
                <a:rPr lang="vi-VN" sz="4400" b="1">
                  <a:ln w="95250">
                    <a:solidFill>
                      <a:srgbClr val="225978"/>
                    </a:solidFill>
                  </a:ln>
                  <a:solidFill>
                    <a:srgbClr val="225978"/>
                  </a:solidFill>
                  <a:latin typeface="Calibri" panose="020F0502020204030204" pitchFamily="34" charset="0"/>
                  <a:cs typeface="Calibri" panose="020F0502020204030204" pitchFamily="34" charset="0"/>
                </a:rPr>
                <a:t>vật </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trong câu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chuyện</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p>
          </p:txBody>
        </p:sp>
        <p:sp>
          <p:nvSpPr>
            <p:cNvPr id="31" name="Hộp Văn bản 9">
              <a:extLst>
                <a:ext uri="{FF2B5EF4-FFF2-40B4-BE49-F238E27FC236}">
                  <a16:creationId xmlns:a16="http://schemas.microsoft.com/office/drawing/2014/main" id="{C0E08410-1515-4A21-B283-02BD32637F65}"/>
                </a:ext>
              </a:extLst>
            </p:cNvPr>
            <p:cNvSpPr txBox="1"/>
            <p:nvPr/>
          </p:nvSpPr>
          <p:spPr>
            <a:xfrm>
              <a:off x="338814" y="320408"/>
              <a:ext cx="5652941" cy="1446550"/>
            </a:xfrm>
            <a:prstGeom prst="rect">
              <a:avLst/>
            </a:prstGeom>
            <a:noFill/>
          </p:spPr>
          <p:txBody>
            <a:bodyPr wrap="square" rtlCol="0">
              <a:spAutoFit/>
            </a:bodyPr>
            <a:lstStyle/>
            <a:p>
              <a:pPr algn="ctr"/>
              <a:r>
                <a:rPr lang="vi-VN" sz="4400" b="1" dirty="0">
                  <a:ln>
                    <a:solidFill>
                      <a:srgbClr val="4097C8"/>
                    </a:solidFill>
                  </a:ln>
                  <a:solidFill>
                    <a:srgbClr val="8CC0DE"/>
                  </a:solidFill>
                  <a:latin typeface="Calibri" panose="020F0502020204030204" pitchFamily="34" charset="0"/>
                  <a:cs typeface="Calibri" panose="020F0502020204030204" pitchFamily="34" charset="0"/>
                </a:rPr>
                <a:t>2.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Nói</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về</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một</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nhân </a:t>
              </a:r>
              <a:r>
                <a:rPr lang="vi-VN" sz="4400" b="1">
                  <a:ln>
                    <a:solidFill>
                      <a:srgbClr val="4097C8"/>
                    </a:solidFill>
                  </a:ln>
                  <a:solidFill>
                    <a:srgbClr val="8CC0DE"/>
                  </a:solidFill>
                  <a:latin typeface="Calibri" panose="020F0502020204030204" pitchFamily="34" charset="0"/>
                  <a:cs typeface="Calibri" panose="020F0502020204030204" pitchFamily="34" charset="0"/>
                </a:rPr>
                <a:t>vật </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trong câu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chuyện</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p>
          </p:txBody>
        </p:sp>
      </p:grpSp>
      <p:sp>
        <p:nvSpPr>
          <p:cNvPr id="32" name="Hộp Văn bản 7">
            <a:extLst>
              <a:ext uri="{FF2B5EF4-FFF2-40B4-BE49-F238E27FC236}">
                <a16:creationId xmlns:a16="http://schemas.microsoft.com/office/drawing/2014/main" id="{2524A3AA-D591-49E3-844C-E1A137B0802F}"/>
              </a:ext>
            </a:extLst>
          </p:cNvPr>
          <p:cNvSpPr txBox="1"/>
          <p:nvPr/>
        </p:nvSpPr>
        <p:spPr>
          <a:xfrm>
            <a:off x="9748850" y="5039506"/>
            <a:ext cx="2831942" cy="646331"/>
          </a:xfrm>
          <a:prstGeom prst="rect">
            <a:avLst/>
          </a:prstGeom>
          <a:noFill/>
        </p:spPr>
        <p:txBody>
          <a:bodyPr wrap="square" rtlCol="0">
            <a:spAutoFit/>
          </a:bodyPr>
          <a:lstStyle/>
          <a:p>
            <a:pPr algn="l"/>
            <a:r>
              <a:rPr lang="en-US" sz="3600">
                <a:latin typeface="Calibri" panose="020F0502020204030204" pitchFamily="34" charset="0"/>
                <a:cs typeface="Calibri" panose="020F0502020204030204" pitchFamily="34" charset="0"/>
              </a:rPr>
              <a:t>……</a:t>
            </a:r>
            <a:endParaRPr lang="vi-VN" sz="3600" dirty="0">
              <a:latin typeface="Calibri" panose="020F0502020204030204" pitchFamily="34" charset="0"/>
              <a:cs typeface="Calibri" panose="020F0502020204030204" pitchFamily="34" charset="0"/>
            </a:endParaRPr>
          </a:p>
        </p:txBody>
      </p:sp>
      <p:pic>
        <p:nvPicPr>
          <p:cNvPr id="33" name="Picture 32" descr="Background pattern&#10;&#10;Description automatically generated">
            <a:extLst>
              <a:ext uri="{FF2B5EF4-FFF2-40B4-BE49-F238E27FC236}">
                <a16:creationId xmlns:a16="http://schemas.microsoft.com/office/drawing/2014/main" id="{7A846271-80AD-44FF-8648-43DEE1711EDA}"/>
              </a:ext>
            </a:extLst>
          </p:cNvPr>
          <p:cNvPicPr>
            <a:picLocks noChangeAspect="1"/>
          </p:cNvPicPr>
          <p:nvPr/>
        </p:nvPicPr>
        <p:blipFill rotWithShape="1">
          <a:blip r:embed="rId3">
            <a:extLst>
              <a:ext uri="{28A0092B-C50C-407E-A947-70E740481C1C}">
                <a14:useLocalDpi xmlns:a14="http://schemas.microsoft.com/office/drawing/2010/main" val="0"/>
              </a:ext>
            </a:extLst>
          </a:blip>
          <a:srcRect l="68235" t="65109"/>
          <a:stretch/>
        </p:blipFill>
        <p:spPr>
          <a:xfrm>
            <a:off x="10443939" y="5114034"/>
            <a:ext cx="1662829" cy="1719824"/>
          </a:xfrm>
          <a:prstGeom prst="rect">
            <a:avLst/>
          </a:prstGeom>
        </p:spPr>
      </p:pic>
      <p:pic>
        <p:nvPicPr>
          <p:cNvPr id="34" name="Picture 33" descr="Background pattern&#10;&#10;Description automatically generated">
            <a:extLst>
              <a:ext uri="{FF2B5EF4-FFF2-40B4-BE49-F238E27FC236}">
                <a16:creationId xmlns:a16="http://schemas.microsoft.com/office/drawing/2014/main" id="{24C71138-C45E-480D-B245-FBAAD21A2294}"/>
              </a:ext>
            </a:extLst>
          </p:cNvPr>
          <p:cNvPicPr>
            <a:picLocks noChangeAspect="1"/>
          </p:cNvPicPr>
          <p:nvPr/>
        </p:nvPicPr>
        <p:blipFill rotWithShape="1">
          <a:blip r:embed="rId3">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pic>
        <p:nvPicPr>
          <p:cNvPr id="35" name="Picture 34" descr="Background pattern&#10;&#10;Description automatically generated">
            <a:extLst>
              <a:ext uri="{FF2B5EF4-FFF2-40B4-BE49-F238E27FC236}">
                <a16:creationId xmlns:a16="http://schemas.microsoft.com/office/drawing/2014/main" id="{F61F71B6-399C-46A6-ABC0-F1A30C695BDB}"/>
              </a:ext>
            </a:extLst>
          </p:cNvPr>
          <p:cNvPicPr>
            <a:picLocks noChangeAspect="1"/>
          </p:cNvPicPr>
          <p:nvPr/>
        </p:nvPicPr>
        <p:blipFill rotWithShape="1">
          <a:blip r:embed="rId3">
            <a:extLst>
              <a:ext uri="{28A0092B-C50C-407E-A947-70E740481C1C}">
                <a14:useLocalDpi xmlns:a14="http://schemas.microsoft.com/office/drawing/2010/main" val="0"/>
              </a:ext>
            </a:extLst>
          </a:blip>
          <a:srcRect l="30927" t="31333" r="34938" b="38439"/>
          <a:stretch/>
        </p:blipFill>
        <p:spPr>
          <a:xfrm>
            <a:off x="6419457" y="2934009"/>
            <a:ext cx="1310779" cy="1092970"/>
          </a:xfrm>
          <a:prstGeom prst="rect">
            <a:avLst/>
          </a:prstGeom>
        </p:spPr>
      </p:pic>
      <p:pic>
        <p:nvPicPr>
          <p:cNvPr id="36" name="Picture 35" descr="Background pattern&#10;&#10;Description automatically generated">
            <a:extLst>
              <a:ext uri="{FF2B5EF4-FFF2-40B4-BE49-F238E27FC236}">
                <a16:creationId xmlns:a16="http://schemas.microsoft.com/office/drawing/2014/main" id="{DF8FF90A-17EA-445E-B9BB-7CB2220F9ABC}"/>
              </a:ext>
            </a:extLst>
          </p:cNvPr>
          <p:cNvPicPr>
            <a:picLocks noChangeAspect="1"/>
          </p:cNvPicPr>
          <p:nvPr/>
        </p:nvPicPr>
        <p:blipFill rotWithShape="1">
          <a:blip r:embed="rId3">
            <a:extLst>
              <a:ext uri="{28A0092B-C50C-407E-A947-70E740481C1C}">
                <a14:useLocalDpi xmlns:a14="http://schemas.microsoft.com/office/drawing/2010/main" val="0"/>
              </a:ext>
            </a:extLst>
          </a:blip>
          <a:srcRect l="66453" t="36450" r="-853" b="38671"/>
          <a:stretch/>
        </p:blipFill>
        <p:spPr>
          <a:xfrm flipH="1">
            <a:off x="4128438" y="5260418"/>
            <a:ext cx="1875412" cy="1277174"/>
          </a:xfrm>
          <a:prstGeom prst="rect">
            <a:avLst/>
          </a:prstGeom>
        </p:spPr>
      </p:pic>
      <p:pic>
        <p:nvPicPr>
          <p:cNvPr id="37" name="Picture 36" descr="Background pattern&#10;&#10;Description automatically generated">
            <a:extLst>
              <a:ext uri="{FF2B5EF4-FFF2-40B4-BE49-F238E27FC236}">
                <a16:creationId xmlns:a16="http://schemas.microsoft.com/office/drawing/2014/main" id="{63132597-9D0C-4160-9D4A-66D0920156D8}"/>
              </a:ext>
            </a:extLst>
          </p:cNvPr>
          <p:cNvPicPr>
            <a:picLocks noChangeAspect="1"/>
          </p:cNvPicPr>
          <p:nvPr/>
        </p:nvPicPr>
        <p:blipFill rotWithShape="1">
          <a:blip r:embed="rId3">
            <a:extLst>
              <a:ext uri="{28A0092B-C50C-407E-A947-70E740481C1C}">
                <a14:useLocalDpi xmlns:a14="http://schemas.microsoft.com/office/drawing/2010/main" val="0"/>
              </a:ext>
            </a:extLst>
          </a:blip>
          <a:srcRect t="66390" r="67402"/>
          <a:stretch/>
        </p:blipFill>
        <p:spPr>
          <a:xfrm flipH="1">
            <a:off x="10619965" y="2000668"/>
            <a:ext cx="1310778" cy="1272527"/>
          </a:xfrm>
          <a:prstGeom prst="rect">
            <a:avLst/>
          </a:prstGeom>
        </p:spPr>
      </p:pic>
      <p:pic>
        <p:nvPicPr>
          <p:cNvPr id="38" name="Picture 37" descr="Background pattern&#10;&#10;Description automatically generated">
            <a:extLst>
              <a:ext uri="{FF2B5EF4-FFF2-40B4-BE49-F238E27FC236}">
                <a16:creationId xmlns:a16="http://schemas.microsoft.com/office/drawing/2014/main" id="{FD538824-F367-427F-884B-589234EBB8ED}"/>
              </a:ext>
            </a:extLst>
          </p:cNvPr>
          <p:cNvPicPr>
            <a:picLocks noChangeAspect="1"/>
          </p:cNvPicPr>
          <p:nvPr/>
        </p:nvPicPr>
        <p:blipFill rotWithShape="1">
          <a:blip r:embed="rId3">
            <a:extLst>
              <a:ext uri="{28A0092B-C50C-407E-A947-70E740481C1C}">
                <a14:useLocalDpi xmlns:a14="http://schemas.microsoft.com/office/drawing/2010/main" val="0"/>
              </a:ext>
            </a:extLst>
          </a:blip>
          <a:srcRect r="68854" b="71015"/>
          <a:stretch/>
        </p:blipFill>
        <p:spPr>
          <a:xfrm>
            <a:off x="-22805" y="4317471"/>
            <a:ext cx="1414676" cy="1239640"/>
          </a:xfrm>
          <a:prstGeom prst="rect">
            <a:avLst/>
          </a:prstGeom>
        </p:spPr>
      </p:pic>
    </p:spTree>
    <p:extLst>
      <p:ext uri="{BB962C8B-B14F-4D97-AF65-F5344CB8AC3E}">
        <p14:creationId xmlns:p14="http://schemas.microsoft.com/office/powerpoint/2010/main" val="1198299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C91EB6E-DDAA-48EB-AB61-DC1883883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80" y="-772801"/>
            <a:ext cx="12758542" cy="7335619"/>
          </a:xfrm>
          <a:prstGeom prst="rect">
            <a:avLst/>
          </a:prstGeom>
        </p:spPr>
      </p:pic>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lower, plant&#10;&#10;Description automatically generated">
            <a:extLst>
              <a:ext uri="{FF2B5EF4-FFF2-40B4-BE49-F238E27FC236}">
                <a16:creationId xmlns:a16="http://schemas.microsoft.com/office/drawing/2014/main" id="{415912AD-CE4F-47E2-A3B0-32A1D262A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8217032" y="-525475"/>
            <a:ext cx="6134572" cy="753967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98E68E2-8C7F-4DDB-BCCB-8E59E25B1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78" y="3165679"/>
            <a:ext cx="9282578" cy="4144452"/>
          </a:xfrm>
          <a:prstGeom prst="rect">
            <a:avLst/>
          </a:prstGeom>
        </p:spPr>
      </p:pic>
      <p:pic>
        <p:nvPicPr>
          <p:cNvPr id="7" name="Picture 6" descr="A picture containing flower, plant&#10;&#10;Description automatically generated">
            <a:extLst>
              <a:ext uri="{FF2B5EF4-FFF2-40B4-BE49-F238E27FC236}">
                <a16:creationId xmlns:a16="http://schemas.microsoft.com/office/drawing/2014/main" id="{4F04D1AE-A6A1-4D91-9EC6-58C0C9D6A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7830929" y="2600352"/>
            <a:ext cx="3571538" cy="4389587"/>
          </a:xfrm>
          <a:prstGeom prst="rect">
            <a:avLst/>
          </a:prstGeom>
        </p:spPr>
      </p:pic>
      <p:grpSp>
        <p:nvGrpSpPr>
          <p:cNvPr id="8" name="Group 7">
            <a:extLst>
              <a:ext uri="{FF2B5EF4-FFF2-40B4-BE49-F238E27FC236}">
                <a16:creationId xmlns:a16="http://schemas.microsoft.com/office/drawing/2014/main" id="{CF02714A-C411-4EBD-8613-081AA0A0075D}"/>
              </a:ext>
            </a:extLst>
          </p:cNvPr>
          <p:cNvGrpSpPr/>
          <p:nvPr/>
        </p:nvGrpSpPr>
        <p:grpSpPr>
          <a:xfrm>
            <a:off x="521393" y="1675318"/>
            <a:ext cx="4859326" cy="1210992"/>
            <a:chOff x="292101" y="839706"/>
            <a:chExt cx="4859326" cy="1210992"/>
          </a:xfrm>
        </p:grpSpPr>
        <p:sp>
          <p:nvSpPr>
            <p:cNvPr id="9" name="TextBox 8">
              <a:extLst>
                <a:ext uri="{FF2B5EF4-FFF2-40B4-BE49-F238E27FC236}">
                  <a16:creationId xmlns:a16="http://schemas.microsoft.com/office/drawing/2014/main" id="{4EE72F49-5572-4139-A0B7-08323E464133}"/>
                </a:ext>
              </a:extLst>
            </p:cNvPr>
            <p:cNvSpPr txBox="1"/>
            <p:nvPr/>
          </p:nvSpPr>
          <p:spPr>
            <a:xfrm>
              <a:off x="292101" y="850369"/>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254000">
                    <a:solidFill>
                      <a:prstClr val="white"/>
                    </a:solidFill>
                  </a:ln>
                  <a:solidFill>
                    <a:prstClr val="black"/>
                  </a:solidFill>
                  <a:effectLst/>
                  <a:uLnTx/>
                  <a:uFillTx/>
                  <a:latin typeface="SVN-Poky's" panose="020B0606040200020203" pitchFamily="34" charset="0"/>
                  <a:ea typeface="+mn-ea"/>
                  <a:cs typeface="+mn-cs"/>
                </a:rPr>
                <a:t>TIẾNG VIỆT</a:t>
              </a:r>
            </a:p>
          </p:txBody>
        </p:sp>
        <p:sp>
          <p:nvSpPr>
            <p:cNvPr id="10" name="TextBox 9">
              <a:extLst>
                <a:ext uri="{FF2B5EF4-FFF2-40B4-BE49-F238E27FC236}">
                  <a16:creationId xmlns:a16="http://schemas.microsoft.com/office/drawing/2014/main" id="{28C6306B-2A27-4615-BB33-2F7EC374061E}"/>
                </a:ext>
              </a:extLst>
            </p:cNvPr>
            <p:cNvSpPr txBox="1"/>
            <p:nvPr/>
          </p:nvSpPr>
          <p:spPr>
            <a:xfrm>
              <a:off x="324465" y="839706"/>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r>
                <a:rPr kumimoji="0" lang="en-US" sz="7200" b="0" i="0" u="none" strike="noStrike" kern="1200" cap="none" spc="300" normalizeH="0" baseline="0" noProof="0" dirty="0">
                  <a:ln w="12700">
                    <a:solidFill>
                      <a:prstClr val="black"/>
                    </a:solidFill>
                  </a:ln>
                  <a:solidFill>
                    <a:srgbClr val="FFF301"/>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FEA200"/>
                  </a:solidFill>
                  <a:effectLst/>
                  <a:uLnTx/>
                  <a:uFillTx/>
                  <a:latin typeface="SVN-Poky's" panose="020B0606040200020203" pitchFamily="34" charset="0"/>
                  <a:ea typeface="+mn-ea"/>
                  <a:cs typeface="+mn-cs"/>
                </a:rPr>
                <a:t>Ế</a:t>
              </a:r>
              <a:r>
                <a:rPr kumimoji="0" lang="en-US" sz="7200" b="0" i="0" u="none" strike="noStrike" kern="1200" cap="none" spc="300" normalizeH="0" baseline="0" noProof="0" dirty="0">
                  <a:ln w="12700">
                    <a:solidFill>
                      <a:prstClr val="black"/>
                    </a:solidFill>
                  </a:ln>
                  <a:solidFill>
                    <a:srgbClr val="FF0000"/>
                  </a:solidFill>
                  <a:effectLst/>
                  <a:uLnTx/>
                  <a:uFillTx/>
                  <a:latin typeface="SVN-Poky's" panose="020B0606040200020203" pitchFamily="34" charset="0"/>
                  <a:ea typeface="+mn-ea"/>
                  <a:cs typeface="+mn-cs"/>
                </a:rPr>
                <a:t>N</a:t>
              </a:r>
              <a:r>
                <a:rPr kumimoji="0" lang="en-US" sz="7200" b="0" i="0" u="none" strike="noStrike" kern="1200" cap="none" spc="300" normalizeH="0" baseline="0" noProof="0" dirty="0">
                  <a:ln w="12700">
                    <a:solidFill>
                      <a:prstClr val="black"/>
                    </a:solidFill>
                  </a:ln>
                  <a:solidFill>
                    <a:srgbClr val="B20093"/>
                  </a:solidFill>
                  <a:effectLst/>
                  <a:uLnTx/>
                  <a:uFillTx/>
                  <a:latin typeface="SVN-Poky's" panose="020B0606040200020203" pitchFamily="34" charset="0"/>
                  <a:ea typeface="+mn-ea"/>
                  <a:cs typeface="+mn-cs"/>
                </a:rPr>
                <a:t>G</a:t>
              </a:r>
              <a:r>
                <a:rPr kumimoji="0" lang="en-US" sz="7200" b="0" i="0" u="none" strike="noStrike" kern="1200" cap="none" spc="300" normalizeH="0" baseline="0" noProof="0" dirty="0">
                  <a:ln w="12700">
                    <a:solidFill>
                      <a:prstClr val="black"/>
                    </a:solidFill>
                  </a:ln>
                  <a:solidFill>
                    <a:prstClr val="black"/>
                  </a:solidFill>
                  <a:effectLst/>
                  <a:uLnTx/>
                  <a:uFillTx/>
                  <a:latin typeface="SVN-Poky's" panose="020B0606040200020203" pitchFamily="34" charset="0"/>
                  <a:ea typeface="+mn-ea"/>
                  <a:cs typeface="+mn-cs"/>
                </a:rPr>
                <a:t> </a:t>
              </a:r>
              <a:r>
                <a:rPr kumimoji="0" lang="en-US" sz="7200" b="0" i="0" u="none" strike="noStrike" kern="1200" cap="none" spc="300" normalizeH="0" baseline="0" noProof="0" dirty="0">
                  <a:ln w="12700">
                    <a:solidFill>
                      <a:prstClr val="black"/>
                    </a:solidFill>
                  </a:ln>
                  <a:solidFill>
                    <a:srgbClr val="612697"/>
                  </a:solidFill>
                  <a:effectLst/>
                  <a:uLnTx/>
                  <a:uFillTx/>
                  <a:latin typeface="SVN-Poky's" panose="020B0606040200020203" pitchFamily="34" charset="0"/>
                  <a:ea typeface="+mn-ea"/>
                  <a:cs typeface="+mn-cs"/>
                </a:rPr>
                <a:t>V</a:t>
              </a:r>
              <a:r>
                <a:rPr kumimoji="0" lang="en-US" sz="7200" b="0" i="0" u="none" strike="noStrike" kern="1200" cap="none" spc="300" normalizeH="0" baseline="0" noProof="0" dirty="0">
                  <a:ln w="12700">
                    <a:solidFill>
                      <a:prstClr val="black"/>
                    </a:solidFill>
                  </a:ln>
                  <a:solidFill>
                    <a:srgbClr val="1B3D9F"/>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02AFAE"/>
                  </a:solidFill>
                  <a:effectLst/>
                  <a:uLnTx/>
                  <a:uFillTx/>
                  <a:latin typeface="SVN-Poky's" panose="020B0606040200020203" pitchFamily="34" charset="0"/>
                  <a:ea typeface="+mn-ea"/>
                  <a:cs typeface="+mn-cs"/>
                </a:rPr>
                <a:t>Ệ</a:t>
              </a: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p>
          </p:txBody>
        </p:sp>
      </p:grpSp>
      <p:grpSp>
        <p:nvGrpSpPr>
          <p:cNvPr id="11" name="Group 10">
            <a:extLst>
              <a:ext uri="{FF2B5EF4-FFF2-40B4-BE49-F238E27FC236}">
                <a16:creationId xmlns:a16="http://schemas.microsoft.com/office/drawing/2014/main" id="{F2C5CBB6-613D-4196-9C5B-478568DFFD8D}"/>
              </a:ext>
            </a:extLst>
          </p:cNvPr>
          <p:cNvGrpSpPr/>
          <p:nvPr/>
        </p:nvGrpSpPr>
        <p:grpSpPr>
          <a:xfrm>
            <a:off x="7407278" y="2384181"/>
            <a:ext cx="4615787" cy="3165192"/>
            <a:chOff x="3761358" y="2586423"/>
            <a:chExt cx="4615787" cy="3165192"/>
          </a:xfrm>
        </p:grpSpPr>
        <p:sp>
          <p:nvSpPr>
            <p:cNvPr id="12" name="TextBox 11">
              <a:extLst>
                <a:ext uri="{FF2B5EF4-FFF2-40B4-BE49-F238E27FC236}">
                  <a16:creationId xmlns:a16="http://schemas.microsoft.com/office/drawing/2014/main" id="{75450525-C453-40E3-ADC3-9C13B2B176FC}"/>
                </a:ext>
              </a:extLst>
            </p:cNvPr>
            <p:cNvSpPr txBox="1"/>
            <p:nvPr/>
          </p:nvSpPr>
          <p:spPr>
            <a:xfrm>
              <a:off x="3761358" y="2612294"/>
              <a:ext cx="4607351" cy="31393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HẸN GẶP LẠI</a:t>
              </a:r>
            </a:p>
          </p:txBody>
        </p:sp>
        <p:sp>
          <p:nvSpPr>
            <p:cNvPr id="13" name="TextBox 12">
              <a:extLst>
                <a:ext uri="{FF2B5EF4-FFF2-40B4-BE49-F238E27FC236}">
                  <a16:creationId xmlns:a16="http://schemas.microsoft.com/office/drawing/2014/main" id="{D471CC24-BFF5-4F40-BC48-BAD9229CFC96}"/>
                </a:ext>
              </a:extLst>
            </p:cNvPr>
            <p:cNvSpPr txBox="1"/>
            <p:nvPr/>
          </p:nvSpPr>
          <p:spPr>
            <a:xfrm>
              <a:off x="3769794" y="2586423"/>
              <a:ext cx="4607351" cy="31393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 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HẸN GẶP LẠI</a:t>
              </a:r>
            </a:p>
          </p:txBody>
        </p:sp>
      </p:grpSp>
      <p:pic>
        <p:nvPicPr>
          <p:cNvPr id="14" name="Picture 13" descr="A picture containing light, silhouette&#10;&#10;Description automatically generated">
            <a:extLst>
              <a:ext uri="{FF2B5EF4-FFF2-40B4-BE49-F238E27FC236}">
                <a16:creationId xmlns:a16="http://schemas.microsoft.com/office/drawing/2014/main" id="{D737B257-F4CC-4D62-B6A4-730CD54D2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767" y="350585"/>
            <a:ext cx="2482548" cy="2482548"/>
          </a:xfrm>
          <a:prstGeom prst="rect">
            <a:avLst/>
          </a:prstGeom>
        </p:spPr>
      </p:pic>
    </p:spTree>
    <p:extLst>
      <p:ext uri="{BB962C8B-B14F-4D97-AF65-F5344CB8AC3E}">
        <p14:creationId xmlns:p14="http://schemas.microsoft.com/office/powerpoint/2010/main" val="3299855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AEFDEF-10F6-411D-9DBB-EFD5D53D7D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431754" y="-665589"/>
            <a:ext cx="2586984" cy="2586984"/>
          </a:xfrm>
          <a:prstGeom prst="rect">
            <a:avLst/>
          </a:prstGeom>
        </p:spPr>
      </p:pic>
      <p:pic>
        <p:nvPicPr>
          <p:cNvPr id="24" name="Picture 23" descr="Background pattern&#10;&#10;Description automatically generated">
            <a:extLst>
              <a:ext uri="{FF2B5EF4-FFF2-40B4-BE49-F238E27FC236}">
                <a16:creationId xmlns:a16="http://schemas.microsoft.com/office/drawing/2014/main" id="{9A7335DC-1FFE-42A7-A4EC-A43CD883F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17552" y="-854165"/>
            <a:ext cx="2061173" cy="2061173"/>
          </a:xfrm>
          <a:prstGeom prst="rect">
            <a:avLst/>
          </a:prstGeom>
        </p:spPr>
      </p:pic>
      <p:pic>
        <p:nvPicPr>
          <p:cNvPr id="23" name="Picture 22" descr="Background pattern&#10;&#10;Description automatically generated">
            <a:extLst>
              <a:ext uri="{FF2B5EF4-FFF2-40B4-BE49-F238E27FC236}">
                <a16:creationId xmlns:a16="http://schemas.microsoft.com/office/drawing/2014/main" id="{EE2E025B-A4B9-452D-B484-E89B045C47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22145" y="2261431"/>
            <a:ext cx="1798320" cy="1798320"/>
          </a:xfrm>
          <a:prstGeom prst="rect">
            <a:avLst/>
          </a:prstGeom>
        </p:spPr>
      </p:pic>
      <p:sp>
        <p:nvSpPr>
          <p:cNvPr id="11" name="Freeform: Shape 10">
            <a:extLst>
              <a:ext uri="{FF2B5EF4-FFF2-40B4-BE49-F238E27FC236}">
                <a16:creationId xmlns:a16="http://schemas.microsoft.com/office/drawing/2014/main" id="{7E29CA12-E5D6-4F19-A0ED-C6D588D1312D}"/>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87EBE26A-CE60-4C91-B0CB-82282D28A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288" y="-1337810"/>
            <a:ext cx="12192000" cy="284835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E21B3CE-2BF8-4470-9339-098FA01FA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440" y="-1641348"/>
            <a:ext cx="12192000" cy="2848356"/>
          </a:xfrm>
          <a:prstGeom prst="rect">
            <a:avLst/>
          </a:prstGeom>
        </p:spPr>
      </p:pic>
      <p:pic>
        <p:nvPicPr>
          <p:cNvPr id="6" name="Picture 5" descr="A picture containing flower, plant&#10;&#10;Description automatically generated">
            <a:extLst>
              <a:ext uri="{FF2B5EF4-FFF2-40B4-BE49-F238E27FC236}">
                <a16:creationId xmlns:a16="http://schemas.microsoft.com/office/drawing/2014/main" id="{D702645D-A6DB-42F7-9EA8-2911139ED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54084">
            <a:off x="-958112" y="187790"/>
            <a:ext cx="5579934" cy="6858000"/>
          </a:xfrm>
          <a:prstGeom prst="rect">
            <a:avLst/>
          </a:prstGeom>
        </p:spPr>
      </p:pic>
      <p:pic>
        <p:nvPicPr>
          <p:cNvPr id="5" name="Picture 4" descr="Icon&#10;&#10;Description automatically generated">
            <a:extLst>
              <a:ext uri="{FF2B5EF4-FFF2-40B4-BE49-F238E27FC236}">
                <a16:creationId xmlns:a16="http://schemas.microsoft.com/office/drawing/2014/main" id="{170EBAE4-EA72-4753-BA3E-D718904539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86126" y="5166462"/>
            <a:ext cx="1798320" cy="1798320"/>
          </a:xfrm>
          <a:prstGeom prst="rect">
            <a:avLst/>
          </a:prstGeom>
        </p:spPr>
      </p:pic>
      <p:sp>
        <p:nvSpPr>
          <p:cNvPr id="14" name="TextBox 13">
            <a:extLst>
              <a:ext uri="{FF2B5EF4-FFF2-40B4-BE49-F238E27FC236}">
                <a16:creationId xmlns:a16="http://schemas.microsoft.com/office/drawing/2014/main" id="{85886995-05F7-4103-981B-B73D5F6D33E6}"/>
              </a:ext>
            </a:extLst>
          </p:cNvPr>
          <p:cNvSpPr txBox="1"/>
          <p:nvPr/>
        </p:nvSpPr>
        <p:spPr>
          <a:xfrm>
            <a:off x="5669570" y="2295137"/>
            <a:ext cx="5809130" cy="769441"/>
          </a:xfrm>
          <a:prstGeom prst="rect">
            <a:avLst/>
          </a:prstGeom>
          <a:noFill/>
        </p:spPr>
        <p:txBody>
          <a:bodyPr wrap="square" rtlCol="0">
            <a:spAutoFit/>
          </a:bodyPr>
          <a:lstStyle/>
          <a:p>
            <a:r>
              <a:rPr lang="en-US" sz="4400">
                <a:ln>
                  <a:solidFill>
                    <a:schemeClr val="tx1"/>
                  </a:solidFill>
                </a:ln>
                <a:gradFill flip="none" rotWithShape="1">
                  <a:gsLst>
                    <a:gs pos="40000">
                      <a:srgbClr val="FFFF00"/>
                    </a:gs>
                    <a:gs pos="24000">
                      <a:srgbClr val="FFC000"/>
                    </a:gs>
                    <a:gs pos="8000">
                      <a:srgbClr val="FF0000"/>
                    </a:gs>
                    <a:gs pos="56000">
                      <a:srgbClr val="00B050"/>
                    </a:gs>
                    <a:gs pos="74000">
                      <a:srgbClr val="00B0F0"/>
                    </a:gs>
                    <a:gs pos="91000">
                      <a:srgbClr val="7030A0"/>
                    </a:gs>
                  </a:gsLst>
                  <a:path path="circle">
                    <a:fillToRect l="100000" t="100000"/>
                  </a:path>
                  <a:tileRect r="-100000" b="-100000"/>
                </a:gradFill>
                <a:latin typeface="#9Slide07 SVNBeachwood Sans" pitchFamily="2" charset="0"/>
              </a:rPr>
              <a:t>Chủ điểm: Bốn mùa mở hội</a:t>
            </a:r>
          </a:p>
        </p:txBody>
      </p:sp>
      <p:sp>
        <p:nvSpPr>
          <p:cNvPr id="15" name="TextBox 14">
            <a:extLst>
              <a:ext uri="{FF2B5EF4-FFF2-40B4-BE49-F238E27FC236}">
                <a16:creationId xmlns:a16="http://schemas.microsoft.com/office/drawing/2014/main" id="{5D12A7D4-E627-431B-9FD7-6F81FF864A64}"/>
              </a:ext>
            </a:extLst>
          </p:cNvPr>
          <p:cNvSpPr txBox="1"/>
          <p:nvPr/>
        </p:nvSpPr>
        <p:spPr>
          <a:xfrm>
            <a:off x="5185931" y="2945706"/>
            <a:ext cx="2017351" cy="830997"/>
          </a:xfrm>
          <a:prstGeom prst="rect">
            <a:avLst/>
          </a:prstGeom>
          <a:noFill/>
        </p:spPr>
        <p:txBody>
          <a:bodyPr wrap="square" rtlCol="0">
            <a:spAutoFit/>
          </a:bodyPr>
          <a:lstStyle/>
          <a:p>
            <a:r>
              <a:rPr lang="en-US" sz="4800">
                <a:solidFill>
                  <a:srgbClr val="4097C8"/>
                </a:solidFill>
                <a:latin typeface="#9Slide07 SVNBeachwood Sans" pitchFamily="2" charset="0"/>
              </a:rPr>
              <a:t>Tuần 19</a:t>
            </a:r>
          </a:p>
        </p:txBody>
      </p:sp>
      <p:sp>
        <p:nvSpPr>
          <p:cNvPr id="16" name="TextBox 15">
            <a:extLst>
              <a:ext uri="{FF2B5EF4-FFF2-40B4-BE49-F238E27FC236}">
                <a16:creationId xmlns:a16="http://schemas.microsoft.com/office/drawing/2014/main" id="{BB5C440D-53A9-4D47-8E57-405E81C09682}"/>
              </a:ext>
            </a:extLst>
          </p:cNvPr>
          <p:cNvSpPr txBox="1"/>
          <p:nvPr/>
        </p:nvSpPr>
        <p:spPr>
          <a:xfrm>
            <a:off x="7734614" y="2946697"/>
            <a:ext cx="5809130" cy="830997"/>
          </a:xfrm>
          <a:prstGeom prst="rect">
            <a:avLst/>
          </a:prstGeom>
          <a:noFill/>
        </p:spPr>
        <p:txBody>
          <a:bodyPr wrap="square" rtlCol="0">
            <a:spAutoFit/>
          </a:bodyPr>
          <a:lstStyle/>
          <a:p>
            <a:r>
              <a:rPr lang="en-US" sz="4800">
                <a:solidFill>
                  <a:srgbClr val="4097C8"/>
                </a:solidFill>
                <a:latin typeface="#9Slide07 SVNBeachwood Sans" pitchFamily="2" charset="0"/>
              </a:rPr>
              <a:t>Bài 2: Đua ghi ngo</a:t>
            </a:r>
          </a:p>
        </p:txBody>
      </p:sp>
      <p:sp>
        <p:nvSpPr>
          <p:cNvPr id="17" name="TextBox 16">
            <a:extLst>
              <a:ext uri="{FF2B5EF4-FFF2-40B4-BE49-F238E27FC236}">
                <a16:creationId xmlns:a16="http://schemas.microsoft.com/office/drawing/2014/main" id="{2055039C-8746-4B42-A0F1-1307A917438D}"/>
              </a:ext>
            </a:extLst>
          </p:cNvPr>
          <p:cNvSpPr txBox="1"/>
          <p:nvPr/>
        </p:nvSpPr>
        <p:spPr>
          <a:xfrm>
            <a:off x="3732731" y="4235848"/>
            <a:ext cx="2948016" cy="584775"/>
          </a:xfrm>
          <a:prstGeom prst="rect">
            <a:avLst/>
          </a:prstGeom>
          <a:noFill/>
        </p:spPr>
        <p:txBody>
          <a:bodyPr wrap="square" rtlCol="0">
            <a:spAutoFit/>
          </a:bodyPr>
          <a:lstStyle/>
          <a:p>
            <a:pPr algn="ctr"/>
            <a:r>
              <a:rPr lang="en-US" sz="3200">
                <a:solidFill>
                  <a:srgbClr val="3C9462"/>
                </a:solidFill>
                <a:latin typeface="iCiel Nabila" pitchFamily="2" charset="0"/>
              </a:rPr>
              <a:t>Nói và nghe</a:t>
            </a:r>
          </a:p>
        </p:txBody>
      </p:sp>
      <p:sp>
        <p:nvSpPr>
          <p:cNvPr id="19" name="TextBox 18">
            <a:extLst>
              <a:ext uri="{FF2B5EF4-FFF2-40B4-BE49-F238E27FC236}">
                <a16:creationId xmlns:a16="http://schemas.microsoft.com/office/drawing/2014/main" id="{0784005E-18F8-4386-9863-8089F48D08AE}"/>
              </a:ext>
            </a:extLst>
          </p:cNvPr>
          <p:cNvSpPr txBox="1"/>
          <p:nvPr/>
        </p:nvSpPr>
        <p:spPr>
          <a:xfrm>
            <a:off x="5488445" y="958231"/>
            <a:ext cx="6255389" cy="646331"/>
          </a:xfrm>
          <a:prstGeom prst="rect">
            <a:avLst/>
          </a:prstGeom>
          <a:noFill/>
        </p:spPr>
        <p:txBody>
          <a:bodyPr wrap="square" rtlCol="0">
            <a:spAutoFit/>
          </a:bodyPr>
          <a:lstStyle/>
          <a:p>
            <a:r>
              <a:rPr lang="en-US" sz="3600">
                <a:latin typeface="#9Slide05 SVNClementine" panose="020F0502020204030203" pitchFamily="34" charset="0"/>
              </a:rPr>
              <a:t>Thứ … ngày … tháng … năm …</a:t>
            </a:r>
          </a:p>
        </p:txBody>
      </p:sp>
      <p:pic>
        <p:nvPicPr>
          <p:cNvPr id="22" name="Picture 21" descr="Background pattern&#10;&#10;Description automatically generated">
            <a:extLst>
              <a:ext uri="{FF2B5EF4-FFF2-40B4-BE49-F238E27FC236}">
                <a16:creationId xmlns:a16="http://schemas.microsoft.com/office/drawing/2014/main" id="{FB633A50-26A7-41DF-91B7-0A187A1003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427272" y="876644"/>
            <a:ext cx="2061173" cy="2061173"/>
          </a:xfrm>
          <a:prstGeom prst="rect">
            <a:avLst/>
          </a:prstGeom>
        </p:spPr>
      </p:pic>
      <p:pic>
        <p:nvPicPr>
          <p:cNvPr id="21" name="Picture 20" descr="A group of dolls&#10;&#10;Description automatically generated with low confidence">
            <a:extLst>
              <a:ext uri="{FF2B5EF4-FFF2-40B4-BE49-F238E27FC236}">
                <a16:creationId xmlns:a16="http://schemas.microsoft.com/office/drawing/2014/main" id="{35156FF7-D0C5-4B4A-9990-089F50116AAF}"/>
              </a:ext>
            </a:extLst>
          </p:cNvPr>
          <p:cNvPicPr>
            <a:picLocks noChangeAspect="1"/>
          </p:cNvPicPr>
          <p:nvPr/>
        </p:nvPicPr>
        <p:blipFill rotWithShape="1">
          <a:blip r:embed="rId8">
            <a:extLst>
              <a:ext uri="{28A0092B-C50C-407E-A947-70E740481C1C}">
                <a14:useLocalDpi xmlns:a14="http://schemas.microsoft.com/office/drawing/2010/main" val="0"/>
              </a:ext>
            </a:extLst>
          </a:blip>
          <a:srcRect t="33262" b="33506"/>
          <a:stretch/>
        </p:blipFill>
        <p:spPr>
          <a:xfrm>
            <a:off x="2736111" y="5261289"/>
            <a:ext cx="3944636" cy="1587888"/>
          </a:xfrm>
          <a:prstGeom prst="rect">
            <a:avLst/>
          </a:prstGeom>
        </p:spPr>
      </p:pic>
      <p:pic>
        <p:nvPicPr>
          <p:cNvPr id="27" name="Picture 26" descr="A group of dolls&#10;&#10;Description automatically generated with low confidence">
            <a:extLst>
              <a:ext uri="{FF2B5EF4-FFF2-40B4-BE49-F238E27FC236}">
                <a16:creationId xmlns:a16="http://schemas.microsoft.com/office/drawing/2014/main" id="{059370E2-BD63-4E39-B397-179CF0757566}"/>
              </a:ext>
            </a:extLst>
          </p:cNvPr>
          <p:cNvPicPr>
            <a:picLocks noChangeAspect="1"/>
          </p:cNvPicPr>
          <p:nvPr/>
        </p:nvPicPr>
        <p:blipFill rotWithShape="1">
          <a:blip r:embed="rId8">
            <a:extLst>
              <a:ext uri="{28A0092B-C50C-407E-A947-70E740481C1C}">
                <a14:useLocalDpi xmlns:a14="http://schemas.microsoft.com/office/drawing/2010/main" val="0"/>
              </a:ext>
            </a:extLst>
          </a:blip>
          <a:srcRect b="65774"/>
          <a:stretch/>
        </p:blipFill>
        <p:spPr>
          <a:xfrm>
            <a:off x="7534064" y="5423265"/>
            <a:ext cx="3944636" cy="1635400"/>
          </a:xfrm>
          <a:prstGeom prst="rect">
            <a:avLst/>
          </a:prstGeom>
        </p:spPr>
      </p:pic>
      <p:sp>
        <p:nvSpPr>
          <p:cNvPr id="28" name="TextBox 27">
            <a:extLst>
              <a:ext uri="{FF2B5EF4-FFF2-40B4-BE49-F238E27FC236}">
                <a16:creationId xmlns:a16="http://schemas.microsoft.com/office/drawing/2014/main" id="{09F360E1-357B-4A3F-8A49-FA49B30860B4}"/>
              </a:ext>
            </a:extLst>
          </p:cNvPr>
          <p:cNvSpPr txBox="1"/>
          <p:nvPr/>
        </p:nvSpPr>
        <p:spPr>
          <a:xfrm>
            <a:off x="7206326" y="1604562"/>
            <a:ext cx="2494881" cy="830997"/>
          </a:xfrm>
          <a:prstGeom prst="rect">
            <a:avLst/>
          </a:prstGeom>
          <a:noFill/>
        </p:spPr>
        <p:txBody>
          <a:bodyPr wrap="square" rtlCol="0">
            <a:spAutoFit/>
          </a:bodyPr>
          <a:lstStyle/>
          <a:p>
            <a:r>
              <a:rPr lang="en-US" sz="4800">
                <a:ln>
                  <a:solidFill>
                    <a:srgbClr val="FF2D78"/>
                  </a:solidFill>
                </a:ln>
                <a:solidFill>
                  <a:srgbClr val="FF7BA9"/>
                </a:solidFill>
                <a:latin typeface="#9Slide05 Phobia" panose="02000506000000020003" pitchFamily="2" charset="0"/>
              </a:rPr>
              <a:t>Tiếng việt</a:t>
            </a:r>
          </a:p>
        </p:txBody>
      </p:sp>
      <p:grpSp>
        <p:nvGrpSpPr>
          <p:cNvPr id="29" name="Group 28">
            <a:extLst>
              <a:ext uri="{FF2B5EF4-FFF2-40B4-BE49-F238E27FC236}">
                <a16:creationId xmlns:a16="http://schemas.microsoft.com/office/drawing/2014/main" id="{64521EE7-DDE5-4E47-94C7-7BF52DED0AE6}"/>
              </a:ext>
            </a:extLst>
          </p:cNvPr>
          <p:cNvGrpSpPr/>
          <p:nvPr/>
        </p:nvGrpSpPr>
        <p:grpSpPr>
          <a:xfrm>
            <a:off x="6365060" y="3977560"/>
            <a:ext cx="5809130" cy="2023460"/>
            <a:chOff x="3932384" y="4721447"/>
            <a:chExt cx="5362313" cy="1941368"/>
          </a:xfrm>
        </p:grpSpPr>
        <p:sp>
          <p:nvSpPr>
            <p:cNvPr id="30" name="TextBox 29">
              <a:extLst>
                <a:ext uri="{FF2B5EF4-FFF2-40B4-BE49-F238E27FC236}">
                  <a16:creationId xmlns:a16="http://schemas.microsoft.com/office/drawing/2014/main" id="{698EDF26-2413-4578-BAA6-8A70D621D405}"/>
                </a:ext>
              </a:extLst>
            </p:cNvPr>
            <p:cNvSpPr txBox="1"/>
            <p:nvPr/>
          </p:nvSpPr>
          <p:spPr>
            <a:xfrm>
              <a:off x="3995015" y="4721447"/>
              <a:ext cx="5299682" cy="1938992"/>
            </a:xfrm>
            <a:prstGeom prst="rect">
              <a:avLst/>
            </a:prstGeom>
            <a:noFill/>
          </p:spPr>
          <p:txBody>
            <a:bodyPr wrap="square" rtlCol="0">
              <a:spAutoFit/>
            </a:bodyPr>
            <a:lstStyle/>
            <a:p>
              <a:pPr algn="ctr"/>
              <a:r>
                <a:rPr lang="en-US" sz="4000">
                  <a:ln w="190500">
                    <a:solidFill>
                      <a:schemeClr val="tx1"/>
                    </a:solidFill>
                  </a:ln>
                  <a:latin typeface="UTM Cookies" panose="02040603050506020204" pitchFamily="18" charset="0"/>
                </a:rPr>
                <a:t>Nói về một nhân vật em thích dựa vào gợi ý</a:t>
              </a:r>
            </a:p>
          </p:txBody>
        </p:sp>
        <p:sp>
          <p:nvSpPr>
            <p:cNvPr id="31" name="TextBox 30">
              <a:extLst>
                <a:ext uri="{FF2B5EF4-FFF2-40B4-BE49-F238E27FC236}">
                  <a16:creationId xmlns:a16="http://schemas.microsoft.com/office/drawing/2014/main" id="{3FB0993D-18B0-4E9C-8D4B-5D0B6366FD50}"/>
                </a:ext>
              </a:extLst>
            </p:cNvPr>
            <p:cNvSpPr txBox="1"/>
            <p:nvPr/>
          </p:nvSpPr>
          <p:spPr>
            <a:xfrm>
              <a:off x="3932384" y="4723823"/>
              <a:ext cx="5299682" cy="1938992"/>
            </a:xfrm>
            <a:prstGeom prst="rect">
              <a:avLst/>
            </a:prstGeom>
            <a:noFill/>
          </p:spPr>
          <p:txBody>
            <a:bodyPr wrap="square" rtlCol="0">
              <a:spAutoFit/>
            </a:bodyPr>
            <a:lstStyle/>
            <a:p>
              <a:pPr algn="ctr"/>
              <a:r>
                <a:rPr lang="en-US" sz="4000">
                  <a:ln w="152400">
                    <a:solidFill>
                      <a:schemeClr val="bg1"/>
                    </a:solidFill>
                  </a:ln>
                  <a:solidFill>
                    <a:schemeClr val="bg1"/>
                  </a:solidFill>
                  <a:effectLst>
                    <a:outerShdw blurRad="50800" dist="38100" dir="2700000" algn="tl" rotWithShape="0">
                      <a:prstClr val="black">
                        <a:alpha val="40000"/>
                      </a:prstClr>
                    </a:outerShdw>
                  </a:effectLst>
                  <a:latin typeface="UTM Cookies" panose="02040603050506020204" pitchFamily="18" charset="0"/>
                </a:rPr>
                <a:t>Nói về một nhân vật em thích dựa vào gợi ý</a:t>
              </a:r>
            </a:p>
          </p:txBody>
        </p:sp>
        <p:sp>
          <p:nvSpPr>
            <p:cNvPr id="32" name="TextBox 31">
              <a:extLst>
                <a:ext uri="{FF2B5EF4-FFF2-40B4-BE49-F238E27FC236}">
                  <a16:creationId xmlns:a16="http://schemas.microsoft.com/office/drawing/2014/main" id="{41FB7E0D-0508-429F-B6AF-3355873B5AF3}"/>
                </a:ext>
              </a:extLst>
            </p:cNvPr>
            <p:cNvSpPr txBox="1"/>
            <p:nvPr/>
          </p:nvSpPr>
          <p:spPr>
            <a:xfrm>
              <a:off x="3932384" y="4726199"/>
              <a:ext cx="5299682" cy="1269747"/>
            </a:xfrm>
            <a:prstGeom prst="rect">
              <a:avLst/>
            </a:prstGeom>
            <a:noFill/>
          </p:spPr>
          <p:txBody>
            <a:bodyPr wrap="square" rtlCol="0">
              <a:spAutoFit/>
            </a:bodyPr>
            <a:lstStyle/>
            <a:p>
              <a:pPr algn="ctr"/>
              <a:r>
                <a:rPr lang="en-US" sz="4000">
                  <a:ln>
                    <a:solidFill>
                      <a:schemeClr val="tx1"/>
                    </a:solidFill>
                  </a:ln>
                  <a:solidFill>
                    <a:srgbClr val="FFC000"/>
                  </a:solidFill>
                  <a:latin typeface="UTM Cookies" panose="02040603050506020204" pitchFamily="18" charset="0"/>
                </a:rPr>
                <a:t>Nói về một nhân vật em thích dựa vào gợi ý</a:t>
              </a:r>
            </a:p>
          </p:txBody>
        </p:sp>
      </p:grpSp>
    </p:spTree>
    <p:extLst>
      <p:ext uri="{BB962C8B-B14F-4D97-AF65-F5344CB8AC3E}">
        <p14:creationId xmlns:p14="http://schemas.microsoft.com/office/powerpoint/2010/main" val="1231048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9"/>
                                        </p:tgtEl>
                                        <p:attrNameLst>
                                          <p:attrName>ppt_x</p:attrName>
                                          <p:attrName>ppt_y</p:attrName>
                                        </p:attrNameLst>
                                      </p:cBhvr>
                                    </p:animMotion>
                                    <p:animRot by="1500000">
                                      <p:cBhvr>
                                        <p:cTn id="10" dur="125" fill="hold">
                                          <p:stCondLst>
                                            <p:cond delay="0"/>
                                          </p:stCondLst>
                                        </p:cTn>
                                        <p:tgtEl>
                                          <p:spTgt spid="19"/>
                                        </p:tgtEl>
                                        <p:attrNameLst>
                                          <p:attrName>r</p:attrName>
                                        </p:attrNameLst>
                                      </p:cBhvr>
                                    </p:animRot>
                                    <p:animRot by="-1500000">
                                      <p:cBhvr>
                                        <p:cTn id="11" dur="125" fill="hold">
                                          <p:stCondLst>
                                            <p:cond delay="125"/>
                                          </p:stCondLst>
                                        </p:cTn>
                                        <p:tgtEl>
                                          <p:spTgt spid="19"/>
                                        </p:tgtEl>
                                        <p:attrNameLst>
                                          <p:attrName>r</p:attrName>
                                        </p:attrNameLst>
                                      </p:cBhvr>
                                    </p:animRot>
                                    <p:animRot by="-1500000">
                                      <p:cBhvr>
                                        <p:cTn id="12" dur="125" fill="hold">
                                          <p:stCondLst>
                                            <p:cond delay="250"/>
                                          </p:stCondLst>
                                        </p:cTn>
                                        <p:tgtEl>
                                          <p:spTgt spid="19"/>
                                        </p:tgtEl>
                                        <p:attrNameLst>
                                          <p:attrName>r</p:attrName>
                                        </p:attrNameLst>
                                      </p:cBhvr>
                                    </p:animRot>
                                    <p:animRot by="1500000">
                                      <p:cBhvr>
                                        <p:cTn id="13" dur="125" fill="hold">
                                          <p:stCondLst>
                                            <p:cond delay="375"/>
                                          </p:stCondLst>
                                        </p:cTn>
                                        <p:tgtEl>
                                          <p:spTgt spid="19"/>
                                        </p:tgtEl>
                                        <p:attrNameLst>
                                          <p:attrName>r</p:attrName>
                                        </p:attrNameLst>
                                      </p:cBhvr>
                                    </p:animRot>
                                  </p:childTnLst>
                                </p:cTn>
                              </p:par>
                            </p:childTnLst>
                          </p:cTn>
                        </p:par>
                        <p:par>
                          <p:cTn id="14" fill="hold">
                            <p:stCondLst>
                              <p:cond delay="1400"/>
                            </p:stCondLst>
                            <p:childTnLst>
                              <p:par>
                                <p:cTn id="15" presetID="14" presetClass="entr" presetSubtype="1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par>
                          <p:cTn id="18" fill="hold">
                            <p:stCondLst>
                              <p:cond delay="1900"/>
                            </p:stCondLst>
                            <p:childTnLst>
                              <p:par>
                                <p:cTn id="19" presetID="12" presetClass="entr" presetSubtype="4" fill="hold" grpId="1"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par>
                                <p:cTn id="23" presetID="12" presetClass="entr" presetSubtype="4"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par>
                          <p:cTn id="31" fill="hold">
                            <p:stCondLst>
                              <p:cond delay="2400"/>
                            </p:stCondLst>
                            <p:childTnLst>
                              <p:par>
                                <p:cTn id="32" presetID="2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childTnLst>
                          </p:cTn>
                        </p:par>
                        <p:par>
                          <p:cTn id="36" fill="hold">
                            <p:stCondLst>
                              <p:cond delay="2900"/>
                            </p:stCondLst>
                            <p:childTnLst>
                              <p:par>
                                <p:cTn id="37" presetID="43"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
                                        <p:tgtEl>
                                          <p:spTgt spid="29"/>
                                        </p:tgtEl>
                                      </p:cBhvr>
                                    </p:animEffect>
                                    <p:anim calcmode="lin" valueType="num">
                                      <p:cBhvr>
                                        <p:cTn id="40" dur="400" fill="hold"/>
                                        <p:tgtEl>
                                          <p:spTgt spid="29"/>
                                        </p:tgtEl>
                                        <p:attrNameLst>
                                          <p:attrName>ppt_x</p:attrName>
                                        </p:attrNameLst>
                                      </p:cBhvr>
                                      <p:tavLst>
                                        <p:tav tm="0">
                                          <p:val>
                                            <p:strVal val="#ppt_x"/>
                                          </p:val>
                                        </p:tav>
                                        <p:tav tm="100000">
                                          <p:val>
                                            <p:strVal val="#ppt_x"/>
                                          </p:val>
                                        </p:tav>
                                      </p:tavLst>
                                    </p:anim>
                                    <p:anim calcmode="lin" valueType="num">
                                      <p:cBhvr>
                                        <p:cTn id="41" dur="400" fill="hold"/>
                                        <p:tgtEl>
                                          <p:spTgt spid="29"/>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5" grpId="1"/>
      <p:bldP spid="16" grpId="1"/>
      <p:bldP spid="17" grpId="0"/>
      <p:bldP spid="19" grpId="0"/>
      <p:bldP spid="19" grpId="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358327" y="98627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7">
            <a:extLst>
              <a:ext uri="{28A0092B-C50C-407E-A947-70E740481C1C}">
                <a14:useLocalDpi xmlns:a14="http://schemas.microsoft.com/office/drawing/2010/main" val="0"/>
              </a:ext>
            </a:extLst>
          </a:blip>
          <a:srcRect l="7759" t="14821" r="4559" b="27120"/>
          <a:stretch/>
        </p:blipFill>
        <p:spPr>
          <a:xfrm>
            <a:off x="750127" y="2012007"/>
            <a:ext cx="6060792" cy="3708390"/>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grpSp>
        <p:nvGrpSpPr>
          <p:cNvPr id="3" name="Group 2">
            <a:extLst>
              <a:ext uri="{FF2B5EF4-FFF2-40B4-BE49-F238E27FC236}">
                <a16:creationId xmlns:a16="http://schemas.microsoft.com/office/drawing/2014/main" id="{62201CEA-F4A7-45C0-BFA6-335FFA08F8C9}"/>
              </a:ext>
            </a:extLst>
          </p:cNvPr>
          <p:cNvGrpSpPr/>
          <p:nvPr/>
        </p:nvGrpSpPr>
        <p:grpSpPr>
          <a:xfrm>
            <a:off x="999393" y="5218491"/>
            <a:ext cx="4917401" cy="1639509"/>
            <a:chOff x="999393" y="5218491"/>
            <a:chExt cx="4917401" cy="1639509"/>
          </a:xfrm>
        </p:grpSpPr>
        <p:pic>
          <p:nvPicPr>
            <p:cNvPr id="20" name="Picture 19" descr="A picture containing text&#10;&#10;Description automatically generated">
              <a:extLst>
                <a:ext uri="{FF2B5EF4-FFF2-40B4-BE49-F238E27FC236}">
                  <a16:creationId xmlns:a16="http://schemas.microsoft.com/office/drawing/2014/main" id="{38299FD3-E572-4B4E-B4A1-EC757CBAB544}"/>
                </a:ext>
              </a:extLst>
            </p:cNvPr>
            <p:cNvPicPr>
              <a:picLocks noChangeAspect="1"/>
            </p:cNvPicPr>
            <p:nvPr/>
          </p:nvPicPr>
          <p:blipFill rotWithShape="1">
            <a:blip r:embed="rId8">
              <a:extLst>
                <a:ext uri="{28A0092B-C50C-407E-A947-70E740481C1C}">
                  <a14:useLocalDpi xmlns:a14="http://schemas.microsoft.com/office/drawing/2010/main" val="0"/>
                </a:ext>
              </a:extLst>
            </a:blip>
            <a:srcRect b="67153"/>
            <a:stretch/>
          </p:blipFill>
          <p:spPr>
            <a:xfrm>
              <a:off x="999393" y="5218491"/>
              <a:ext cx="4917401" cy="1639509"/>
            </a:xfrm>
            <a:prstGeom prst="rect">
              <a:avLst/>
            </a:prstGeom>
          </p:spPr>
        </p:pic>
        <p:sp>
          <p:nvSpPr>
            <p:cNvPr id="21" name="Hộp Văn bản 6">
              <a:extLst>
                <a:ext uri="{FF2B5EF4-FFF2-40B4-BE49-F238E27FC236}">
                  <a16:creationId xmlns:a16="http://schemas.microsoft.com/office/drawing/2014/main" id="{FBDACB89-2869-4CE9-B45E-139D0D3D1597}"/>
                </a:ext>
              </a:extLst>
            </p:cNvPr>
            <p:cNvSpPr txBox="1"/>
            <p:nvPr/>
          </p:nvSpPr>
          <p:spPr>
            <a:xfrm>
              <a:off x="1638645" y="5684302"/>
              <a:ext cx="3880136" cy="707886"/>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Thảo luận nhóm</a:t>
              </a:r>
              <a:endParaRPr lang="vi-VN" sz="4000" b="1" dirty="0">
                <a:latin typeface="Calibri" panose="020F0502020204030204" pitchFamily="34" charset="0"/>
                <a:cs typeface="Calibri" panose="020F0502020204030204" pitchFamily="34" charset="0"/>
              </a:endParaRPr>
            </a:p>
          </p:txBody>
        </p:sp>
      </p:grpSp>
      <p:sp>
        <p:nvSpPr>
          <p:cNvPr id="22" name="Hộp Văn bản 4">
            <a:extLst>
              <a:ext uri="{FF2B5EF4-FFF2-40B4-BE49-F238E27FC236}">
                <a16:creationId xmlns:a16="http://schemas.microsoft.com/office/drawing/2014/main" id="{AAFCA976-63CE-401E-9900-EDDFB764F3E9}"/>
              </a:ext>
            </a:extLst>
          </p:cNvPr>
          <p:cNvSpPr txBox="1"/>
          <p:nvPr/>
        </p:nvSpPr>
        <p:spPr>
          <a:xfrm>
            <a:off x="6763580" y="1848089"/>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3" name="Hộp Văn bản 3">
            <a:extLst>
              <a:ext uri="{FF2B5EF4-FFF2-40B4-BE49-F238E27FC236}">
                <a16:creationId xmlns:a16="http://schemas.microsoft.com/office/drawing/2014/main" id="{DC52FC3C-FC5B-4767-AB99-65B0BB661FE4}"/>
              </a:ext>
            </a:extLst>
          </p:cNvPr>
          <p:cNvSpPr txBox="1"/>
          <p:nvPr/>
        </p:nvSpPr>
        <p:spPr>
          <a:xfrm>
            <a:off x="6850513" y="4230005"/>
            <a:ext cx="4745746"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4" name="Hộp Văn bản 3">
            <a:extLst>
              <a:ext uri="{FF2B5EF4-FFF2-40B4-BE49-F238E27FC236}">
                <a16:creationId xmlns:a16="http://schemas.microsoft.com/office/drawing/2014/main" id="{5293E7FD-05AF-4070-A058-5A3332CFE708}"/>
              </a:ext>
            </a:extLst>
          </p:cNvPr>
          <p:cNvSpPr txBox="1"/>
          <p:nvPr/>
        </p:nvSpPr>
        <p:spPr>
          <a:xfrm>
            <a:off x="6867367" y="3000440"/>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6847DB5B-0324-436D-8EAF-E755560C6A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3917" y="5397601"/>
            <a:ext cx="4745746" cy="1423419"/>
          </a:xfrm>
          <a:prstGeom prst="rect">
            <a:avLst/>
          </a:prstGeom>
        </p:spPr>
      </p:pic>
      <p:pic>
        <p:nvPicPr>
          <p:cNvPr id="12" name="Picture 11" descr="Icon&#10;&#10;Description automatically generated">
            <a:extLst>
              <a:ext uri="{FF2B5EF4-FFF2-40B4-BE49-F238E27FC236}">
                <a16:creationId xmlns:a16="http://schemas.microsoft.com/office/drawing/2014/main" id="{B6E4F020-6AA5-43B9-8768-E9E9C4F08E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9803" y="-225935"/>
            <a:ext cx="1736712" cy="1680269"/>
          </a:xfrm>
          <a:prstGeom prst="rect">
            <a:avLst/>
          </a:prstGeom>
        </p:spPr>
      </p:pic>
    </p:spTree>
    <p:extLst>
      <p:ext uri="{BB962C8B-B14F-4D97-AF65-F5344CB8AC3E}">
        <p14:creationId xmlns:p14="http://schemas.microsoft.com/office/powerpoint/2010/main" val="1663078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358327" y="98627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6">
            <a:extLst>
              <a:ext uri="{28A0092B-C50C-407E-A947-70E740481C1C}">
                <a14:useLocalDpi xmlns:a14="http://schemas.microsoft.com/office/drawing/2010/main" val="0"/>
              </a:ext>
            </a:extLst>
          </a:blip>
          <a:srcRect l="7759" t="14821" r="4559" b="27120"/>
          <a:stretch/>
        </p:blipFill>
        <p:spPr>
          <a:xfrm>
            <a:off x="750127" y="2012007"/>
            <a:ext cx="6060792" cy="3708390"/>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sp>
        <p:nvSpPr>
          <p:cNvPr id="22" name="Hộp Văn bản 4">
            <a:extLst>
              <a:ext uri="{FF2B5EF4-FFF2-40B4-BE49-F238E27FC236}">
                <a16:creationId xmlns:a16="http://schemas.microsoft.com/office/drawing/2014/main" id="{AAFCA976-63CE-401E-9900-EDDFB764F3E9}"/>
              </a:ext>
            </a:extLst>
          </p:cNvPr>
          <p:cNvSpPr txBox="1"/>
          <p:nvPr/>
        </p:nvSpPr>
        <p:spPr>
          <a:xfrm>
            <a:off x="6763580" y="1848089"/>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3" name="Hộp Văn bản 3">
            <a:extLst>
              <a:ext uri="{FF2B5EF4-FFF2-40B4-BE49-F238E27FC236}">
                <a16:creationId xmlns:a16="http://schemas.microsoft.com/office/drawing/2014/main" id="{DC52FC3C-FC5B-4767-AB99-65B0BB661FE4}"/>
              </a:ext>
            </a:extLst>
          </p:cNvPr>
          <p:cNvSpPr txBox="1"/>
          <p:nvPr/>
        </p:nvSpPr>
        <p:spPr>
          <a:xfrm>
            <a:off x="6763580" y="3686044"/>
            <a:ext cx="4745746"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4" name="Hộp Văn bản 3">
            <a:extLst>
              <a:ext uri="{FF2B5EF4-FFF2-40B4-BE49-F238E27FC236}">
                <a16:creationId xmlns:a16="http://schemas.microsoft.com/office/drawing/2014/main" id="{5293E7FD-05AF-4070-A058-5A3332CFE708}"/>
              </a:ext>
            </a:extLst>
          </p:cNvPr>
          <p:cNvSpPr txBox="1"/>
          <p:nvPr/>
        </p:nvSpPr>
        <p:spPr>
          <a:xfrm>
            <a:off x="6763580" y="2601341"/>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pic>
        <p:nvPicPr>
          <p:cNvPr id="12" name="Picture 11" descr="Icon&#10;&#10;Description automatically generated">
            <a:extLst>
              <a:ext uri="{FF2B5EF4-FFF2-40B4-BE49-F238E27FC236}">
                <a16:creationId xmlns:a16="http://schemas.microsoft.com/office/drawing/2014/main" id="{B6E4F020-6AA5-43B9-8768-E9E9C4F08E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9803" y="-225935"/>
            <a:ext cx="1736712" cy="1680269"/>
          </a:xfrm>
          <a:prstGeom prst="rect">
            <a:avLst/>
          </a:prstGeom>
        </p:spPr>
      </p:pic>
      <p:grpSp>
        <p:nvGrpSpPr>
          <p:cNvPr id="3" name="Group 2">
            <a:extLst>
              <a:ext uri="{FF2B5EF4-FFF2-40B4-BE49-F238E27FC236}">
                <a16:creationId xmlns:a16="http://schemas.microsoft.com/office/drawing/2014/main" id="{2E34E1D6-B718-4C21-8C07-F53326E545DE}"/>
              </a:ext>
            </a:extLst>
          </p:cNvPr>
          <p:cNvGrpSpPr/>
          <p:nvPr/>
        </p:nvGrpSpPr>
        <p:grpSpPr>
          <a:xfrm>
            <a:off x="999393" y="5218491"/>
            <a:ext cx="4917401" cy="1639509"/>
            <a:chOff x="999393" y="5218491"/>
            <a:chExt cx="4917401" cy="1639509"/>
          </a:xfrm>
        </p:grpSpPr>
        <p:pic>
          <p:nvPicPr>
            <p:cNvPr id="20" name="Picture 19" descr="A picture containing text&#10;&#10;Description automatically generated">
              <a:extLst>
                <a:ext uri="{FF2B5EF4-FFF2-40B4-BE49-F238E27FC236}">
                  <a16:creationId xmlns:a16="http://schemas.microsoft.com/office/drawing/2014/main" id="{38299FD3-E572-4B4E-B4A1-EC757CBAB544}"/>
                </a:ext>
              </a:extLst>
            </p:cNvPr>
            <p:cNvPicPr>
              <a:picLocks noChangeAspect="1"/>
            </p:cNvPicPr>
            <p:nvPr/>
          </p:nvPicPr>
          <p:blipFill rotWithShape="1">
            <a:blip r:embed="rId8">
              <a:extLst>
                <a:ext uri="{28A0092B-C50C-407E-A947-70E740481C1C}">
                  <a14:useLocalDpi xmlns:a14="http://schemas.microsoft.com/office/drawing/2010/main" val="0"/>
                </a:ext>
              </a:extLst>
            </a:blip>
            <a:srcRect b="67153"/>
            <a:stretch/>
          </p:blipFill>
          <p:spPr>
            <a:xfrm>
              <a:off x="999393" y="5218491"/>
              <a:ext cx="4917401" cy="1639509"/>
            </a:xfrm>
            <a:prstGeom prst="rect">
              <a:avLst/>
            </a:prstGeom>
          </p:spPr>
        </p:pic>
        <p:sp>
          <p:nvSpPr>
            <p:cNvPr id="28" name="Hộp Văn bản 6">
              <a:extLst>
                <a:ext uri="{FF2B5EF4-FFF2-40B4-BE49-F238E27FC236}">
                  <a16:creationId xmlns:a16="http://schemas.microsoft.com/office/drawing/2014/main" id="{C2E9A008-86CC-4032-9CA4-67EDCB5663FE}"/>
                </a:ext>
              </a:extLst>
            </p:cNvPr>
            <p:cNvSpPr txBox="1"/>
            <p:nvPr/>
          </p:nvSpPr>
          <p:spPr>
            <a:xfrm>
              <a:off x="1584880" y="5692359"/>
              <a:ext cx="3880136" cy="707886"/>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Chia sẻ trước lớp</a:t>
              </a:r>
              <a:endParaRPr lang="vi-VN" sz="4000" b="1" dirty="0">
                <a:latin typeface="Calibri" panose="020F0502020204030204" pitchFamily="34" charset="0"/>
                <a:cs typeface="Calibri" panose="020F0502020204030204" pitchFamily="34" charset="0"/>
              </a:endParaRPr>
            </a:p>
          </p:txBody>
        </p:sp>
      </p:grpSp>
      <p:pic>
        <p:nvPicPr>
          <p:cNvPr id="4" name="Picture 3" descr="Background pattern&#10;&#10;Description automatically generated with medium confidence">
            <a:extLst>
              <a:ext uri="{FF2B5EF4-FFF2-40B4-BE49-F238E27FC236}">
                <a16:creationId xmlns:a16="http://schemas.microsoft.com/office/drawing/2014/main" id="{E59C811C-ABF6-41AF-B0AF-545CB5BE9F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0381" y="4280727"/>
            <a:ext cx="2493243" cy="2573794"/>
          </a:xfrm>
          <a:prstGeom prst="rect">
            <a:avLst/>
          </a:prstGeom>
        </p:spPr>
      </p:pic>
      <p:pic>
        <p:nvPicPr>
          <p:cNvPr id="7" name="Picture 6" descr="A picture containing doll&#10;&#10;Description automatically generated">
            <a:extLst>
              <a:ext uri="{FF2B5EF4-FFF2-40B4-BE49-F238E27FC236}">
                <a16:creationId xmlns:a16="http://schemas.microsoft.com/office/drawing/2014/main" id="{1866D794-E092-4BB8-8763-69ECF6518E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1134" y="4652233"/>
            <a:ext cx="3594364" cy="2305048"/>
          </a:xfrm>
          <a:prstGeom prst="rect">
            <a:avLst/>
          </a:prstGeom>
        </p:spPr>
      </p:pic>
    </p:spTree>
    <p:extLst>
      <p:ext uri="{BB962C8B-B14F-4D97-AF65-F5344CB8AC3E}">
        <p14:creationId xmlns:p14="http://schemas.microsoft.com/office/powerpoint/2010/main" val="2345301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145828" y="70622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7">
            <a:extLst>
              <a:ext uri="{28A0092B-C50C-407E-A947-70E740481C1C}">
                <a14:useLocalDpi xmlns:a14="http://schemas.microsoft.com/office/drawing/2010/main" val="0"/>
              </a:ext>
            </a:extLst>
          </a:blip>
          <a:srcRect l="7759" t="14821" r="4559" b="27120"/>
          <a:stretch/>
        </p:blipFill>
        <p:spPr>
          <a:xfrm>
            <a:off x="817478" y="1864448"/>
            <a:ext cx="5412288" cy="3311593"/>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grpSp>
        <p:nvGrpSpPr>
          <p:cNvPr id="21" name="Group 20">
            <a:extLst>
              <a:ext uri="{FF2B5EF4-FFF2-40B4-BE49-F238E27FC236}">
                <a16:creationId xmlns:a16="http://schemas.microsoft.com/office/drawing/2014/main" id="{FD8A7C14-DFD2-4AC0-A7BF-8D909D05169C}"/>
              </a:ext>
            </a:extLst>
          </p:cNvPr>
          <p:cNvGrpSpPr/>
          <p:nvPr/>
        </p:nvGrpSpPr>
        <p:grpSpPr>
          <a:xfrm>
            <a:off x="6200675" y="4638879"/>
            <a:ext cx="5267096" cy="1619795"/>
            <a:chOff x="6797535" y="1057848"/>
            <a:chExt cx="5202072" cy="1611086"/>
          </a:xfrm>
        </p:grpSpPr>
        <p:sp>
          <p:nvSpPr>
            <p:cNvPr id="27" name="Rectangle 26">
              <a:extLst>
                <a:ext uri="{FF2B5EF4-FFF2-40B4-BE49-F238E27FC236}">
                  <a16:creationId xmlns:a16="http://schemas.microsoft.com/office/drawing/2014/main" id="{4C0BA3A4-AE2A-4C21-8F7C-270779C4AFF9}"/>
                </a:ext>
              </a:extLst>
            </p:cNvPr>
            <p:cNvSpPr/>
            <p:nvPr/>
          </p:nvSpPr>
          <p:spPr>
            <a:xfrm>
              <a:off x="6797535" y="1057848"/>
              <a:ext cx="5202072" cy="1611086"/>
            </a:xfrm>
            <a:prstGeom prst="rect">
              <a:avLst/>
            </a:prstGeom>
            <a:solidFill>
              <a:srgbClr val="8CC0DE"/>
            </a:solidFill>
            <a:ln w="28575">
              <a:solidFill>
                <a:srgbClr val="409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800FC668-128C-4BD9-B0CE-A94D77001231}"/>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a:extLst>
              <a:ext uri="{FF2B5EF4-FFF2-40B4-BE49-F238E27FC236}">
                <a16:creationId xmlns:a16="http://schemas.microsoft.com/office/drawing/2014/main" id="{B55F6FFD-6328-4A72-80C9-D399190670BE}"/>
              </a:ext>
            </a:extLst>
          </p:cNvPr>
          <p:cNvGrpSpPr/>
          <p:nvPr/>
        </p:nvGrpSpPr>
        <p:grpSpPr>
          <a:xfrm>
            <a:off x="6164846" y="3030183"/>
            <a:ext cx="5229224" cy="1446762"/>
            <a:chOff x="6797535" y="1057848"/>
            <a:chExt cx="5202072" cy="1611086"/>
          </a:xfrm>
        </p:grpSpPr>
        <p:sp>
          <p:nvSpPr>
            <p:cNvPr id="31" name="Rectangle 30">
              <a:extLst>
                <a:ext uri="{FF2B5EF4-FFF2-40B4-BE49-F238E27FC236}">
                  <a16:creationId xmlns:a16="http://schemas.microsoft.com/office/drawing/2014/main" id="{3DD4F52D-A5B5-454B-A207-876835CF5F99}"/>
                </a:ext>
              </a:extLst>
            </p:cNvPr>
            <p:cNvSpPr/>
            <p:nvPr/>
          </p:nvSpPr>
          <p:spPr>
            <a:xfrm>
              <a:off x="6797535" y="1057848"/>
              <a:ext cx="5202072" cy="1611086"/>
            </a:xfrm>
            <a:prstGeom prst="rect">
              <a:avLst/>
            </a:prstGeom>
            <a:solidFill>
              <a:srgbClr val="FAF0D7"/>
            </a:solidFill>
            <a:ln w="28575">
              <a:solidFill>
                <a:srgbClr val="F0D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a:extLst>
                <a:ext uri="{FF2B5EF4-FFF2-40B4-BE49-F238E27FC236}">
                  <a16:creationId xmlns:a16="http://schemas.microsoft.com/office/drawing/2014/main" id="{2FF181AC-43C9-4180-BDB1-969418D51743}"/>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5" name="Group 34">
            <a:extLst>
              <a:ext uri="{FF2B5EF4-FFF2-40B4-BE49-F238E27FC236}">
                <a16:creationId xmlns:a16="http://schemas.microsoft.com/office/drawing/2014/main" id="{667FB194-C2B4-4FAE-B3FB-F1C388060910}"/>
              </a:ext>
            </a:extLst>
          </p:cNvPr>
          <p:cNvGrpSpPr/>
          <p:nvPr/>
        </p:nvGrpSpPr>
        <p:grpSpPr>
          <a:xfrm>
            <a:off x="6164846" y="1410423"/>
            <a:ext cx="5229224" cy="1385849"/>
            <a:chOff x="6797535" y="1057848"/>
            <a:chExt cx="5202072" cy="1611086"/>
          </a:xfrm>
        </p:grpSpPr>
        <p:sp>
          <p:nvSpPr>
            <p:cNvPr id="36" name="Rectangle 35">
              <a:extLst>
                <a:ext uri="{FF2B5EF4-FFF2-40B4-BE49-F238E27FC236}">
                  <a16:creationId xmlns:a16="http://schemas.microsoft.com/office/drawing/2014/main" id="{40EC9916-B429-4E3B-9185-6EC21151E375}"/>
                </a:ext>
              </a:extLst>
            </p:cNvPr>
            <p:cNvSpPr/>
            <p:nvPr/>
          </p:nvSpPr>
          <p:spPr>
            <a:xfrm>
              <a:off x="6797535" y="1057848"/>
              <a:ext cx="5202072" cy="1611086"/>
            </a:xfrm>
            <a:prstGeom prst="rect">
              <a:avLst/>
            </a:prstGeom>
            <a:solidFill>
              <a:srgbClr val="FFD9C0"/>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36">
              <a:extLst>
                <a:ext uri="{FF2B5EF4-FFF2-40B4-BE49-F238E27FC236}">
                  <a16:creationId xmlns:a16="http://schemas.microsoft.com/office/drawing/2014/main" id="{83B607A1-1370-4DD7-90C1-4DC1B4FB8794}"/>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8" name="Hộp Văn bản 4">
            <a:extLst>
              <a:ext uri="{FF2B5EF4-FFF2-40B4-BE49-F238E27FC236}">
                <a16:creationId xmlns:a16="http://schemas.microsoft.com/office/drawing/2014/main" id="{51443225-6756-4DA0-9E8B-727B6DD793A3}"/>
              </a:ext>
            </a:extLst>
          </p:cNvPr>
          <p:cNvSpPr txBox="1"/>
          <p:nvPr/>
        </p:nvSpPr>
        <p:spPr>
          <a:xfrm>
            <a:off x="6368606" y="1585376"/>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39" name="Hộp Văn bản 3">
            <a:extLst>
              <a:ext uri="{FF2B5EF4-FFF2-40B4-BE49-F238E27FC236}">
                <a16:creationId xmlns:a16="http://schemas.microsoft.com/office/drawing/2014/main" id="{75CF5738-3226-4E38-A9F1-0D562790A1BE}"/>
              </a:ext>
            </a:extLst>
          </p:cNvPr>
          <p:cNvSpPr txBox="1"/>
          <p:nvPr/>
        </p:nvSpPr>
        <p:spPr>
          <a:xfrm>
            <a:off x="6416345" y="4812272"/>
            <a:ext cx="467563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40" name="Hộp Văn bản 3">
            <a:extLst>
              <a:ext uri="{FF2B5EF4-FFF2-40B4-BE49-F238E27FC236}">
                <a16:creationId xmlns:a16="http://schemas.microsoft.com/office/drawing/2014/main" id="{BEDE94E7-BB2C-482B-B7FD-D0DCDD2AD42C}"/>
              </a:ext>
            </a:extLst>
          </p:cNvPr>
          <p:cNvSpPr txBox="1"/>
          <p:nvPr/>
        </p:nvSpPr>
        <p:spPr>
          <a:xfrm>
            <a:off x="6428438" y="3147026"/>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sp>
        <p:nvSpPr>
          <p:cNvPr id="41" name="TextBox 40">
            <a:extLst>
              <a:ext uri="{FF2B5EF4-FFF2-40B4-BE49-F238E27FC236}">
                <a16:creationId xmlns:a16="http://schemas.microsoft.com/office/drawing/2014/main" id="{29D4A1E1-8D12-4D0E-95F4-3B83B81FD8C2}"/>
              </a:ext>
            </a:extLst>
          </p:cNvPr>
          <p:cNvSpPr txBox="1"/>
          <p:nvPr/>
        </p:nvSpPr>
        <p:spPr>
          <a:xfrm>
            <a:off x="6696777" y="2089868"/>
            <a:ext cx="5142344" cy="461665"/>
          </a:xfrm>
          <a:prstGeom prst="rect">
            <a:avLst/>
          </a:prstGeom>
          <a:noFill/>
        </p:spPr>
        <p:txBody>
          <a:bodyPr wrap="square" rtlCol="0">
            <a:spAutoFit/>
          </a:bodyPr>
          <a:lstStyle/>
          <a:p>
            <a:r>
              <a:rPr lang="en-US" sz="2400"/>
              <a:t>Hai bạn nói về nhân vật hoa đào.</a:t>
            </a:r>
          </a:p>
        </p:txBody>
      </p:sp>
      <p:sp>
        <p:nvSpPr>
          <p:cNvPr id="42" name="TextBox 41">
            <a:extLst>
              <a:ext uri="{FF2B5EF4-FFF2-40B4-BE49-F238E27FC236}">
                <a16:creationId xmlns:a16="http://schemas.microsoft.com/office/drawing/2014/main" id="{2666A2EC-DD22-454A-9F40-72BCA4346AEE}"/>
              </a:ext>
            </a:extLst>
          </p:cNvPr>
          <p:cNvSpPr txBox="1"/>
          <p:nvPr/>
        </p:nvSpPr>
        <p:spPr>
          <a:xfrm>
            <a:off x="7924227" y="3825094"/>
            <a:ext cx="5142344" cy="461665"/>
          </a:xfrm>
          <a:prstGeom prst="rect">
            <a:avLst/>
          </a:prstGeom>
          <a:noFill/>
        </p:spPr>
        <p:txBody>
          <a:bodyPr wrap="square" rtlCol="0">
            <a:spAutoFit/>
          </a:bodyPr>
          <a:lstStyle/>
          <a:p>
            <a:r>
              <a:rPr lang="en-US" sz="2400"/>
              <a:t>Hoa đào có màu sắc đẹp.</a:t>
            </a:r>
          </a:p>
        </p:txBody>
      </p:sp>
      <p:sp>
        <p:nvSpPr>
          <p:cNvPr id="43" name="TextBox 42">
            <a:extLst>
              <a:ext uri="{FF2B5EF4-FFF2-40B4-BE49-F238E27FC236}">
                <a16:creationId xmlns:a16="http://schemas.microsoft.com/office/drawing/2014/main" id="{2C255BB8-B335-44E6-A9C4-9D55B6216EED}"/>
              </a:ext>
            </a:extLst>
          </p:cNvPr>
          <p:cNvSpPr txBox="1"/>
          <p:nvPr/>
        </p:nvSpPr>
        <p:spPr>
          <a:xfrm>
            <a:off x="7957147" y="5240592"/>
            <a:ext cx="3721569" cy="830997"/>
          </a:xfrm>
          <a:prstGeom prst="rect">
            <a:avLst/>
          </a:prstGeom>
          <a:noFill/>
        </p:spPr>
        <p:txBody>
          <a:bodyPr wrap="square" rtlCol="0">
            <a:spAutoFit/>
          </a:bodyPr>
          <a:lstStyle/>
          <a:p>
            <a:r>
              <a:rPr lang="en-US" sz="2400"/>
              <a:t>Tính cách của hoa đào là khiêm nhường.</a:t>
            </a:r>
          </a:p>
        </p:txBody>
      </p:sp>
      <p:pic>
        <p:nvPicPr>
          <p:cNvPr id="6" name="Picture 5" descr="A picture containing toy, doll&#10;&#10;Description automatically generated">
            <a:extLst>
              <a:ext uri="{FF2B5EF4-FFF2-40B4-BE49-F238E27FC236}">
                <a16:creationId xmlns:a16="http://schemas.microsoft.com/office/drawing/2014/main" id="{B6F4F2B8-F9BF-4EB1-9F95-A84A298C8E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6974" y="4799533"/>
            <a:ext cx="3445252" cy="2297956"/>
          </a:xfrm>
          <a:prstGeom prst="rect">
            <a:avLst/>
          </a:prstGeom>
        </p:spPr>
      </p:pic>
      <p:pic>
        <p:nvPicPr>
          <p:cNvPr id="9" name="Picture 8" descr="A picture containing text, toy, vector graphics, doll&#10;&#10;Description automatically generated">
            <a:extLst>
              <a:ext uri="{FF2B5EF4-FFF2-40B4-BE49-F238E27FC236}">
                <a16:creationId xmlns:a16="http://schemas.microsoft.com/office/drawing/2014/main" id="{103E03AE-4EF4-43B1-9825-A25060559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650" y="5476320"/>
            <a:ext cx="2438405" cy="1392939"/>
          </a:xfrm>
          <a:prstGeom prst="rect">
            <a:avLst/>
          </a:prstGeom>
        </p:spPr>
      </p:pic>
    </p:spTree>
    <p:extLst>
      <p:ext uri="{BB962C8B-B14F-4D97-AF65-F5344CB8AC3E}">
        <p14:creationId xmlns:p14="http://schemas.microsoft.com/office/powerpoint/2010/main" val="3914495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down)">
                                      <p:cBhvr>
                                        <p:cTn id="46" dur="500"/>
                                        <p:tgtEl>
                                          <p:spTgt spid="43"/>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DE6F9075-18E5-4D7B-9527-79DBC8325DE2}"/>
              </a:ext>
            </a:extLst>
          </p:cNvPr>
          <p:cNvGrpSpPr/>
          <p:nvPr/>
        </p:nvGrpSpPr>
        <p:grpSpPr>
          <a:xfrm>
            <a:off x="7599466" y="-290354"/>
            <a:ext cx="4488595" cy="2892424"/>
            <a:chOff x="7599466" y="-290354"/>
            <a:chExt cx="4488595" cy="2892424"/>
          </a:xfrm>
        </p:grpSpPr>
        <p:pic>
          <p:nvPicPr>
            <p:cNvPr id="3" name="Picture 2">
              <a:extLst>
                <a:ext uri="{FF2B5EF4-FFF2-40B4-BE49-F238E27FC236}">
                  <a16:creationId xmlns:a16="http://schemas.microsoft.com/office/drawing/2014/main" id="{D7874018-F30C-42EE-8E76-4A88C521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466" y="-290354"/>
              <a:ext cx="4488595" cy="2892424"/>
            </a:xfrm>
            <a:prstGeom prst="rect">
              <a:avLst/>
            </a:prstGeom>
          </p:spPr>
        </p:pic>
        <p:sp>
          <p:nvSpPr>
            <p:cNvPr id="4" name="Hộp Văn bản 6">
              <a:extLst>
                <a:ext uri="{FF2B5EF4-FFF2-40B4-BE49-F238E27FC236}">
                  <a16:creationId xmlns:a16="http://schemas.microsoft.com/office/drawing/2014/main" id="{7CC7D5A0-A9F1-4984-88FD-C0BCC1C8D177}"/>
                </a:ext>
              </a:extLst>
            </p:cNvPr>
            <p:cNvSpPr txBox="1"/>
            <p:nvPr/>
          </p:nvSpPr>
          <p:spPr>
            <a:xfrm>
              <a:off x="8430012" y="494138"/>
              <a:ext cx="2685261" cy="1323439"/>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Thảo luận nhóm</a:t>
              </a:r>
              <a:endParaRPr lang="vi-VN" sz="4000" b="1" dirty="0">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E04060D-27C2-40DE-B420-98D2C4A30671}"/>
              </a:ext>
            </a:extLst>
          </p:cNvPr>
          <p:cNvGrpSpPr/>
          <p:nvPr/>
        </p:nvGrpSpPr>
        <p:grpSpPr>
          <a:xfrm>
            <a:off x="338814" y="320408"/>
            <a:ext cx="5684284" cy="1446550"/>
            <a:chOff x="338814" y="320408"/>
            <a:chExt cx="5684284" cy="1446550"/>
          </a:xfrm>
        </p:grpSpPr>
        <p:sp>
          <p:nvSpPr>
            <p:cNvPr id="6" name="Hộp Văn bản 9">
              <a:extLst>
                <a:ext uri="{FF2B5EF4-FFF2-40B4-BE49-F238E27FC236}">
                  <a16:creationId xmlns:a16="http://schemas.microsoft.com/office/drawing/2014/main" id="{1FE379B1-7B62-44EB-846A-FB160AA5A64D}"/>
                </a:ext>
              </a:extLst>
            </p:cNvPr>
            <p:cNvSpPr txBox="1"/>
            <p:nvPr/>
          </p:nvSpPr>
          <p:spPr>
            <a:xfrm>
              <a:off x="354485" y="320408"/>
              <a:ext cx="5652941" cy="1446550"/>
            </a:xfrm>
            <a:prstGeom prst="rect">
              <a:avLst/>
            </a:prstGeom>
            <a:noFill/>
          </p:spPr>
          <p:txBody>
            <a:bodyPr wrap="square" rtlCol="0">
              <a:spAutoFit/>
            </a:bodyPr>
            <a:lstStyle/>
            <a:p>
              <a:pPr algn="ct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2.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Nói</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về</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một</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nhân </a:t>
              </a:r>
              <a:r>
                <a:rPr lang="vi-VN" sz="4400" b="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vật </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trong câu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chuyện</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p>
          </p:txBody>
        </p:sp>
        <p:sp>
          <p:nvSpPr>
            <p:cNvPr id="7" name="Hộp Văn bản 9">
              <a:extLst>
                <a:ext uri="{FF2B5EF4-FFF2-40B4-BE49-F238E27FC236}">
                  <a16:creationId xmlns:a16="http://schemas.microsoft.com/office/drawing/2014/main" id="{FA952A26-92D8-4633-83ED-6193A20D671C}"/>
                </a:ext>
              </a:extLst>
            </p:cNvPr>
            <p:cNvSpPr txBox="1"/>
            <p:nvPr/>
          </p:nvSpPr>
          <p:spPr>
            <a:xfrm>
              <a:off x="370157" y="320408"/>
              <a:ext cx="5652941" cy="1446550"/>
            </a:xfrm>
            <a:prstGeom prst="rect">
              <a:avLst/>
            </a:prstGeom>
            <a:noFill/>
          </p:spPr>
          <p:txBody>
            <a:bodyPr wrap="square" rtlCol="0">
              <a:spAutoFit/>
            </a:bodyPr>
            <a:lstStyle/>
            <a:p>
              <a:pPr algn="ct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2.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Nói</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về</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một</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nhân </a:t>
              </a:r>
              <a:r>
                <a:rPr lang="vi-VN" sz="4400" b="1">
                  <a:ln w="95250">
                    <a:solidFill>
                      <a:srgbClr val="225978"/>
                    </a:solidFill>
                  </a:ln>
                  <a:solidFill>
                    <a:srgbClr val="225978"/>
                  </a:solidFill>
                  <a:latin typeface="Calibri" panose="020F0502020204030204" pitchFamily="34" charset="0"/>
                  <a:cs typeface="Calibri" panose="020F0502020204030204" pitchFamily="34" charset="0"/>
                </a:rPr>
                <a:t>vật </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trong câu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chuyện</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p>
          </p:txBody>
        </p:sp>
        <p:sp>
          <p:nvSpPr>
            <p:cNvPr id="8" name="Hộp Văn bản 9">
              <a:extLst>
                <a:ext uri="{FF2B5EF4-FFF2-40B4-BE49-F238E27FC236}">
                  <a16:creationId xmlns:a16="http://schemas.microsoft.com/office/drawing/2014/main" id="{0CB12931-9A6A-441F-8295-9A7086DA212B}"/>
                </a:ext>
              </a:extLst>
            </p:cNvPr>
            <p:cNvSpPr txBox="1"/>
            <p:nvPr/>
          </p:nvSpPr>
          <p:spPr>
            <a:xfrm>
              <a:off x="338814" y="320408"/>
              <a:ext cx="5652941" cy="1446550"/>
            </a:xfrm>
            <a:prstGeom prst="rect">
              <a:avLst/>
            </a:prstGeom>
            <a:noFill/>
          </p:spPr>
          <p:txBody>
            <a:bodyPr wrap="square" rtlCol="0">
              <a:spAutoFit/>
            </a:bodyPr>
            <a:lstStyle/>
            <a:p>
              <a:pPr algn="ctr"/>
              <a:r>
                <a:rPr lang="vi-VN" sz="4400" b="1" dirty="0">
                  <a:ln>
                    <a:solidFill>
                      <a:srgbClr val="4097C8"/>
                    </a:solidFill>
                  </a:ln>
                  <a:solidFill>
                    <a:srgbClr val="8CC0DE"/>
                  </a:solidFill>
                  <a:latin typeface="Calibri" panose="020F0502020204030204" pitchFamily="34" charset="0"/>
                  <a:cs typeface="Calibri" panose="020F0502020204030204" pitchFamily="34" charset="0"/>
                </a:rPr>
                <a:t>2.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Nói</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về</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một</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nhân </a:t>
              </a:r>
              <a:r>
                <a:rPr lang="vi-VN" sz="4400" b="1">
                  <a:ln>
                    <a:solidFill>
                      <a:srgbClr val="4097C8"/>
                    </a:solidFill>
                  </a:ln>
                  <a:solidFill>
                    <a:srgbClr val="8CC0DE"/>
                  </a:solidFill>
                  <a:latin typeface="Calibri" panose="020F0502020204030204" pitchFamily="34" charset="0"/>
                  <a:cs typeface="Calibri" panose="020F0502020204030204" pitchFamily="34" charset="0"/>
                </a:rPr>
                <a:t>vật </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trong câu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chuyện</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p>
          </p:txBody>
        </p:sp>
      </p:grpSp>
      <p:grpSp>
        <p:nvGrpSpPr>
          <p:cNvPr id="9" name="Group 8">
            <a:extLst>
              <a:ext uri="{FF2B5EF4-FFF2-40B4-BE49-F238E27FC236}">
                <a16:creationId xmlns:a16="http://schemas.microsoft.com/office/drawing/2014/main" id="{1031D2AB-D1EE-429A-B856-E59B58C72CDF}"/>
              </a:ext>
            </a:extLst>
          </p:cNvPr>
          <p:cNvGrpSpPr/>
          <p:nvPr/>
        </p:nvGrpSpPr>
        <p:grpSpPr>
          <a:xfrm>
            <a:off x="8407904" y="4462447"/>
            <a:ext cx="4172888" cy="2371411"/>
            <a:chOff x="8407904" y="4462447"/>
            <a:chExt cx="4172888" cy="2371411"/>
          </a:xfrm>
        </p:grpSpPr>
        <p:grpSp>
          <p:nvGrpSpPr>
            <p:cNvPr id="10" name="Group 9">
              <a:extLst>
                <a:ext uri="{FF2B5EF4-FFF2-40B4-BE49-F238E27FC236}">
                  <a16:creationId xmlns:a16="http://schemas.microsoft.com/office/drawing/2014/main" id="{FEE28E1D-EC8E-4EC0-ACED-83DDA036AAD4}"/>
                </a:ext>
              </a:extLst>
            </p:cNvPr>
            <p:cNvGrpSpPr/>
            <p:nvPr/>
          </p:nvGrpSpPr>
          <p:grpSpPr>
            <a:xfrm>
              <a:off x="8407904" y="4462447"/>
              <a:ext cx="3451591" cy="1883229"/>
              <a:chOff x="354485" y="2459691"/>
              <a:chExt cx="3358363" cy="1665995"/>
            </a:xfrm>
          </p:grpSpPr>
          <p:sp>
            <p:nvSpPr>
              <p:cNvPr id="13" name="Double Wave 12">
                <a:extLst>
                  <a:ext uri="{FF2B5EF4-FFF2-40B4-BE49-F238E27FC236}">
                    <a16:creationId xmlns:a16="http://schemas.microsoft.com/office/drawing/2014/main" id="{8A9669DB-784F-4F37-882E-372AB6728C17}"/>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a:extLst>
                  <a:ext uri="{FF2B5EF4-FFF2-40B4-BE49-F238E27FC236}">
                    <a16:creationId xmlns:a16="http://schemas.microsoft.com/office/drawing/2014/main" id="{87C216D0-2721-4628-AEBD-4DCDCCD698E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7">
              <a:extLst>
                <a:ext uri="{FF2B5EF4-FFF2-40B4-BE49-F238E27FC236}">
                  <a16:creationId xmlns:a16="http://schemas.microsoft.com/office/drawing/2014/main" id="{02FF3219-680E-4258-8BF5-686FD98D1313}"/>
                </a:ext>
              </a:extLst>
            </p:cNvPr>
            <p:cNvSpPr txBox="1"/>
            <p:nvPr/>
          </p:nvSpPr>
          <p:spPr>
            <a:xfrm>
              <a:off x="9748850" y="5039506"/>
              <a:ext cx="2831942" cy="646331"/>
            </a:xfrm>
            <a:prstGeom prst="rect">
              <a:avLst/>
            </a:prstGeom>
            <a:noFill/>
          </p:spPr>
          <p:txBody>
            <a:bodyPr wrap="square" rtlCol="0">
              <a:spAutoFit/>
            </a:bodyPr>
            <a:lstStyle/>
            <a:p>
              <a:pPr algn="l"/>
              <a:r>
                <a:rPr lang="en-US" sz="3600">
                  <a:latin typeface="Calibri" panose="020F0502020204030204" pitchFamily="34" charset="0"/>
                  <a:cs typeface="Calibri" panose="020F0502020204030204" pitchFamily="34" charset="0"/>
                </a:rPr>
                <a:t>……</a:t>
              </a:r>
              <a:endParaRPr lang="vi-VN" sz="3600" dirty="0">
                <a:latin typeface="Calibri" panose="020F0502020204030204" pitchFamily="34" charset="0"/>
                <a:cs typeface="Calibri" panose="020F0502020204030204" pitchFamily="34" charset="0"/>
              </a:endParaRPr>
            </a:p>
          </p:txBody>
        </p:sp>
        <p:pic>
          <p:nvPicPr>
            <p:cNvPr id="12" name="Picture 11" descr="Background pattern&#10;&#10;Description automatically generated">
              <a:extLst>
                <a:ext uri="{FF2B5EF4-FFF2-40B4-BE49-F238E27FC236}">
                  <a16:creationId xmlns:a16="http://schemas.microsoft.com/office/drawing/2014/main" id="{5526882B-10FA-4D70-9501-AC84F8305EA6}"/>
                </a:ext>
              </a:extLst>
            </p:cNvPr>
            <p:cNvPicPr>
              <a:picLocks noChangeAspect="1"/>
            </p:cNvPicPr>
            <p:nvPr/>
          </p:nvPicPr>
          <p:blipFill rotWithShape="1">
            <a:blip r:embed="rId3">
              <a:extLst>
                <a:ext uri="{28A0092B-C50C-407E-A947-70E740481C1C}">
                  <a14:useLocalDpi xmlns:a14="http://schemas.microsoft.com/office/drawing/2010/main" val="0"/>
                </a:ext>
              </a:extLst>
            </a:blip>
            <a:srcRect l="68235" t="65109"/>
            <a:stretch/>
          </p:blipFill>
          <p:spPr>
            <a:xfrm>
              <a:off x="10443939" y="5114034"/>
              <a:ext cx="1662829" cy="1719824"/>
            </a:xfrm>
            <a:prstGeom prst="rect">
              <a:avLst/>
            </a:prstGeom>
          </p:spPr>
        </p:pic>
      </p:grpSp>
      <p:grpSp>
        <p:nvGrpSpPr>
          <p:cNvPr id="15" name="Group 14">
            <a:extLst>
              <a:ext uri="{FF2B5EF4-FFF2-40B4-BE49-F238E27FC236}">
                <a16:creationId xmlns:a16="http://schemas.microsoft.com/office/drawing/2014/main" id="{D7636762-EECA-4923-A53E-79C5002FA664}"/>
              </a:ext>
            </a:extLst>
          </p:cNvPr>
          <p:cNvGrpSpPr/>
          <p:nvPr/>
        </p:nvGrpSpPr>
        <p:grpSpPr>
          <a:xfrm>
            <a:off x="71353" y="2015502"/>
            <a:ext cx="3641495" cy="2110184"/>
            <a:chOff x="71353" y="2015502"/>
            <a:chExt cx="3641495" cy="2110184"/>
          </a:xfrm>
        </p:grpSpPr>
        <p:grpSp>
          <p:nvGrpSpPr>
            <p:cNvPr id="16" name="Group 15">
              <a:extLst>
                <a:ext uri="{FF2B5EF4-FFF2-40B4-BE49-F238E27FC236}">
                  <a16:creationId xmlns:a16="http://schemas.microsoft.com/office/drawing/2014/main" id="{8F2E6F66-1E89-4F6E-88C6-DB75AAB284F3}"/>
                </a:ext>
              </a:extLst>
            </p:cNvPr>
            <p:cNvGrpSpPr/>
            <p:nvPr/>
          </p:nvGrpSpPr>
          <p:grpSpPr>
            <a:xfrm>
              <a:off x="261257" y="2242457"/>
              <a:ext cx="3451591" cy="1883229"/>
              <a:chOff x="354485" y="2459691"/>
              <a:chExt cx="3358363" cy="1665995"/>
            </a:xfrm>
          </p:grpSpPr>
          <p:sp>
            <p:nvSpPr>
              <p:cNvPr id="19" name="Double Wave 18">
                <a:extLst>
                  <a:ext uri="{FF2B5EF4-FFF2-40B4-BE49-F238E27FC236}">
                    <a16:creationId xmlns:a16="http://schemas.microsoft.com/office/drawing/2014/main" id="{BC8AD17B-AF78-4566-AF21-033EA93A8C3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E159D8D7-77AC-4C20-9E8B-399B6D175077}"/>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Hộp Văn bản 3">
              <a:extLst>
                <a:ext uri="{FF2B5EF4-FFF2-40B4-BE49-F238E27FC236}">
                  <a16:creationId xmlns:a16="http://schemas.microsoft.com/office/drawing/2014/main" id="{D7A6EC85-771D-488B-ACE3-CCC544E5770C}"/>
                </a:ext>
              </a:extLst>
            </p:cNvPr>
            <p:cNvSpPr txBox="1"/>
            <p:nvPr/>
          </p:nvSpPr>
          <p:spPr>
            <a:xfrm>
              <a:off x="928956" y="2782669"/>
              <a:ext cx="2609376" cy="646331"/>
            </a:xfrm>
            <a:prstGeom prst="rect">
              <a:avLst/>
            </a:prstGeom>
            <a:noFill/>
          </p:spPr>
          <p:txBody>
            <a:bodyPr wrap="square" rtlCol="0">
              <a:spAutoFit/>
            </a:bodyPr>
            <a:lstStyle/>
            <a:p>
              <a:pPr algn="l"/>
              <a:r>
                <a:rPr lang="en-US" sz="3600" b="1">
                  <a:solidFill>
                    <a:srgbClr val="FF0000"/>
                  </a:solidFill>
                </a:rPr>
                <a:t>Tên truyện </a:t>
              </a:r>
              <a:endParaRPr lang="vi-VN" sz="3600" b="1" dirty="0">
                <a:solidFill>
                  <a:srgbClr val="FF0000"/>
                </a:solidFill>
              </a:endParaRPr>
            </a:p>
          </p:txBody>
        </p:sp>
        <p:pic>
          <p:nvPicPr>
            <p:cNvPr id="18" name="Picture 17" descr="Background pattern&#10;&#10;Description automatically generated">
              <a:extLst>
                <a:ext uri="{FF2B5EF4-FFF2-40B4-BE49-F238E27FC236}">
                  <a16:creationId xmlns:a16="http://schemas.microsoft.com/office/drawing/2014/main" id="{B61CB9C8-8D6D-4418-8A4E-C3CE92904590}"/>
                </a:ext>
              </a:extLst>
            </p:cNvPr>
            <p:cNvPicPr>
              <a:picLocks noChangeAspect="1"/>
            </p:cNvPicPr>
            <p:nvPr/>
          </p:nvPicPr>
          <p:blipFill rotWithShape="1">
            <a:blip r:embed="rId3">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grpSp>
      <p:grpSp>
        <p:nvGrpSpPr>
          <p:cNvPr id="21" name="Group 20">
            <a:extLst>
              <a:ext uri="{FF2B5EF4-FFF2-40B4-BE49-F238E27FC236}">
                <a16:creationId xmlns:a16="http://schemas.microsoft.com/office/drawing/2014/main" id="{91B0830C-9448-4E6C-90F4-FA7E3E3C0593}"/>
              </a:ext>
            </a:extLst>
          </p:cNvPr>
          <p:cNvGrpSpPr/>
          <p:nvPr/>
        </p:nvGrpSpPr>
        <p:grpSpPr>
          <a:xfrm>
            <a:off x="4235016" y="2291619"/>
            <a:ext cx="3495220" cy="1883229"/>
            <a:chOff x="4235016" y="2291619"/>
            <a:chExt cx="3495220" cy="1883229"/>
          </a:xfrm>
        </p:grpSpPr>
        <p:grpSp>
          <p:nvGrpSpPr>
            <p:cNvPr id="22" name="Group 21">
              <a:extLst>
                <a:ext uri="{FF2B5EF4-FFF2-40B4-BE49-F238E27FC236}">
                  <a16:creationId xmlns:a16="http://schemas.microsoft.com/office/drawing/2014/main" id="{37E1BA9B-219A-4565-8778-BF3B937F62C7}"/>
                </a:ext>
              </a:extLst>
            </p:cNvPr>
            <p:cNvGrpSpPr/>
            <p:nvPr/>
          </p:nvGrpSpPr>
          <p:grpSpPr>
            <a:xfrm>
              <a:off x="4235016" y="2291619"/>
              <a:ext cx="3451591" cy="1883229"/>
              <a:chOff x="354485" y="2459691"/>
              <a:chExt cx="3358363" cy="1665995"/>
            </a:xfrm>
          </p:grpSpPr>
          <p:sp>
            <p:nvSpPr>
              <p:cNvPr id="25" name="Double Wave 24">
                <a:extLst>
                  <a:ext uri="{FF2B5EF4-FFF2-40B4-BE49-F238E27FC236}">
                    <a16:creationId xmlns:a16="http://schemas.microsoft.com/office/drawing/2014/main" id="{9261B425-A124-4D14-8398-7322422DEEFD}"/>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a:extLst>
                  <a:ext uri="{FF2B5EF4-FFF2-40B4-BE49-F238E27FC236}">
                    <a16:creationId xmlns:a16="http://schemas.microsoft.com/office/drawing/2014/main" id="{969C3EFE-5AC2-4DB2-9B3B-72A58EC4BD9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Hộp Văn bản 3">
              <a:extLst>
                <a:ext uri="{FF2B5EF4-FFF2-40B4-BE49-F238E27FC236}">
                  <a16:creationId xmlns:a16="http://schemas.microsoft.com/office/drawing/2014/main" id="{B337D4C7-F246-4729-81CD-25BD85BF4534}"/>
                </a:ext>
              </a:extLst>
            </p:cNvPr>
            <p:cNvSpPr txBox="1"/>
            <p:nvPr/>
          </p:nvSpPr>
          <p:spPr>
            <a:xfrm>
              <a:off x="4710794" y="2625718"/>
              <a:ext cx="1876744" cy="1200329"/>
            </a:xfrm>
            <a:prstGeom prst="rect">
              <a:avLst/>
            </a:prstGeom>
            <a:noFill/>
          </p:spPr>
          <p:txBody>
            <a:bodyPr wrap="square" rtlCol="0">
              <a:spAutoFit/>
            </a:bodyPr>
            <a:lstStyle/>
            <a:p>
              <a:pPr algn="ctr"/>
              <a:r>
                <a:rPr lang="en-US" sz="3600" b="1">
                  <a:solidFill>
                    <a:schemeClr val="accent6">
                      <a:lumMod val="75000"/>
                    </a:schemeClr>
                  </a:solidFill>
                </a:rPr>
                <a:t>Tên </a:t>
              </a:r>
              <a:r>
                <a:rPr lang="vi-VN" sz="3600" b="1">
                  <a:solidFill>
                    <a:schemeClr val="accent6">
                      <a:lumMod val="75000"/>
                    </a:schemeClr>
                  </a:solidFill>
                  <a:latin typeface="Calibri" panose="020F0502020204030204" pitchFamily="34" charset="0"/>
                  <a:cs typeface="Calibri" panose="020F0502020204030204" pitchFamily="34" charset="0"/>
                </a:rPr>
                <a:t>nhân vật</a:t>
              </a:r>
              <a:endParaRPr lang="vi-VN" sz="3600" b="1" dirty="0">
                <a:solidFill>
                  <a:schemeClr val="accent6">
                    <a:lumMod val="75000"/>
                  </a:schemeClr>
                </a:solidFill>
                <a:latin typeface="Calibri" panose="020F0502020204030204" pitchFamily="34" charset="0"/>
                <a:cs typeface="Calibri" panose="020F0502020204030204" pitchFamily="34" charset="0"/>
              </a:endParaRPr>
            </a:p>
          </p:txBody>
        </p:sp>
        <p:pic>
          <p:nvPicPr>
            <p:cNvPr id="24" name="Picture 23" descr="Background pattern&#10;&#10;Description automatically generated">
              <a:extLst>
                <a:ext uri="{FF2B5EF4-FFF2-40B4-BE49-F238E27FC236}">
                  <a16:creationId xmlns:a16="http://schemas.microsoft.com/office/drawing/2014/main" id="{22FCE530-BE84-4D90-8895-15291AA6FB08}"/>
                </a:ext>
              </a:extLst>
            </p:cNvPr>
            <p:cNvPicPr>
              <a:picLocks noChangeAspect="1"/>
            </p:cNvPicPr>
            <p:nvPr/>
          </p:nvPicPr>
          <p:blipFill rotWithShape="1">
            <a:blip r:embed="rId3">
              <a:extLst>
                <a:ext uri="{28A0092B-C50C-407E-A947-70E740481C1C}">
                  <a14:useLocalDpi xmlns:a14="http://schemas.microsoft.com/office/drawing/2010/main" val="0"/>
                </a:ext>
              </a:extLst>
            </a:blip>
            <a:srcRect l="30927" t="31333" r="34938" b="38439"/>
            <a:stretch/>
          </p:blipFill>
          <p:spPr>
            <a:xfrm>
              <a:off x="6419457" y="2934009"/>
              <a:ext cx="1310779" cy="1092970"/>
            </a:xfrm>
            <a:prstGeom prst="rect">
              <a:avLst/>
            </a:prstGeom>
          </p:spPr>
        </p:pic>
      </p:grpSp>
      <p:grpSp>
        <p:nvGrpSpPr>
          <p:cNvPr id="27" name="Group 26">
            <a:extLst>
              <a:ext uri="{FF2B5EF4-FFF2-40B4-BE49-F238E27FC236}">
                <a16:creationId xmlns:a16="http://schemas.microsoft.com/office/drawing/2014/main" id="{3ECA2CC1-6C7A-4505-8E9B-E6209F819D98}"/>
              </a:ext>
            </a:extLst>
          </p:cNvPr>
          <p:cNvGrpSpPr/>
          <p:nvPr/>
        </p:nvGrpSpPr>
        <p:grpSpPr>
          <a:xfrm>
            <a:off x="4128438" y="4462447"/>
            <a:ext cx="3558169" cy="2075145"/>
            <a:chOff x="4128438" y="4462447"/>
            <a:chExt cx="3558169" cy="2075145"/>
          </a:xfrm>
        </p:grpSpPr>
        <p:grpSp>
          <p:nvGrpSpPr>
            <p:cNvPr id="28" name="Group 27">
              <a:extLst>
                <a:ext uri="{FF2B5EF4-FFF2-40B4-BE49-F238E27FC236}">
                  <a16:creationId xmlns:a16="http://schemas.microsoft.com/office/drawing/2014/main" id="{065EC548-3A72-4E0A-8786-5C353B303096}"/>
                </a:ext>
              </a:extLst>
            </p:cNvPr>
            <p:cNvGrpSpPr/>
            <p:nvPr/>
          </p:nvGrpSpPr>
          <p:grpSpPr>
            <a:xfrm>
              <a:off x="4235016" y="4462447"/>
              <a:ext cx="3451591" cy="1883229"/>
              <a:chOff x="354485" y="2459691"/>
              <a:chExt cx="3358363" cy="1665995"/>
            </a:xfrm>
          </p:grpSpPr>
          <p:sp>
            <p:nvSpPr>
              <p:cNvPr id="31" name="Double Wave 30">
                <a:extLst>
                  <a:ext uri="{FF2B5EF4-FFF2-40B4-BE49-F238E27FC236}">
                    <a16:creationId xmlns:a16="http://schemas.microsoft.com/office/drawing/2014/main" id="{F3EAC2C6-E106-4178-8B9B-7C9DBB4131AE}"/>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a:extLst>
                  <a:ext uri="{FF2B5EF4-FFF2-40B4-BE49-F238E27FC236}">
                    <a16:creationId xmlns:a16="http://schemas.microsoft.com/office/drawing/2014/main" id="{C7E6A66A-A90C-4033-A0D8-219867ABEE3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Hộp Văn bản 8">
              <a:extLst>
                <a:ext uri="{FF2B5EF4-FFF2-40B4-BE49-F238E27FC236}">
                  <a16:creationId xmlns:a16="http://schemas.microsoft.com/office/drawing/2014/main" id="{37ECC022-9BC0-4629-8DDE-D75B562F403A}"/>
                </a:ext>
              </a:extLst>
            </p:cNvPr>
            <p:cNvSpPr txBox="1"/>
            <p:nvPr/>
          </p:nvSpPr>
          <p:spPr>
            <a:xfrm>
              <a:off x="4554822" y="4865859"/>
              <a:ext cx="2957269" cy="646331"/>
            </a:xfrm>
            <a:prstGeom prst="rect">
              <a:avLst/>
            </a:prstGeom>
            <a:noFill/>
          </p:spPr>
          <p:txBody>
            <a:bodyPr wrap="square" rtlCol="0">
              <a:spAutoFit/>
            </a:bodyPr>
            <a:lstStyle/>
            <a:p>
              <a:pPr algn="l"/>
              <a:r>
                <a:rPr lang="vi-VN" sz="3600" b="1" dirty="0">
                  <a:solidFill>
                    <a:schemeClr val="accent4">
                      <a:lumMod val="75000"/>
                    </a:schemeClr>
                  </a:solidFill>
                  <a:latin typeface="Calibri" panose="020F0502020204030204" pitchFamily="34" charset="0"/>
                  <a:cs typeface="Calibri" panose="020F0502020204030204" pitchFamily="34" charset="0"/>
                </a:rPr>
                <a:t>Lý do</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em</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thích</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pic>
          <p:nvPicPr>
            <p:cNvPr id="30" name="Picture 29" descr="Background pattern&#10;&#10;Description automatically generated">
              <a:extLst>
                <a:ext uri="{FF2B5EF4-FFF2-40B4-BE49-F238E27FC236}">
                  <a16:creationId xmlns:a16="http://schemas.microsoft.com/office/drawing/2014/main" id="{6278344A-E2E5-43C1-849B-A2C43BF6A050}"/>
                </a:ext>
              </a:extLst>
            </p:cNvPr>
            <p:cNvPicPr>
              <a:picLocks noChangeAspect="1"/>
            </p:cNvPicPr>
            <p:nvPr/>
          </p:nvPicPr>
          <p:blipFill rotWithShape="1">
            <a:blip r:embed="rId3">
              <a:extLst>
                <a:ext uri="{28A0092B-C50C-407E-A947-70E740481C1C}">
                  <a14:useLocalDpi xmlns:a14="http://schemas.microsoft.com/office/drawing/2010/main" val="0"/>
                </a:ext>
              </a:extLst>
            </a:blip>
            <a:srcRect l="66453" t="36450" r="-853" b="38671"/>
            <a:stretch/>
          </p:blipFill>
          <p:spPr>
            <a:xfrm flipH="1">
              <a:off x="4128438" y="5260418"/>
              <a:ext cx="1875412" cy="1277174"/>
            </a:xfrm>
            <a:prstGeom prst="rect">
              <a:avLst/>
            </a:prstGeom>
          </p:spPr>
        </p:pic>
      </p:grpSp>
      <p:grpSp>
        <p:nvGrpSpPr>
          <p:cNvPr id="33" name="Group 32">
            <a:extLst>
              <a:ext uri="{FF2B5EF4-FFF2-40B4-BE49-F238E27FC236}">
                <a16:creationId xmlns:a16="http://schemas.microsoft.com/office/drawing/2014/main" id="{043DDDF2-DF8C-46AE-86FC-B01A0FB38274}"/>
              </a:ext>
            </a:extLst>
          </p:cNvPr>
          <p:cNvGrpSpPr/>
          <p:nvPr/>
        </p:nvGrpSpPr>
        <p:grpSpPr>
          <a:xfrm>
            <a:off x="8071352" y="2000668"/>
            <a:ext cx="3859391" cy="2177641"/>
            <a:chOff x="8071352" y="2000668"/>
            <a:chExt cx="3859391" cy="2177641"/>
          </a:xfrm>
        </p:grpSpPr>
        <p:grpSp>
          <p:nvGrpSpPr>
            <p:cNvPr id="34" name="Group 33">
              <a:extLst>
                <a:ext uri="{FF2B5EF4-FFF2-40B4-BE49-F238E27FC236}">
                  <a16:creationId xmlns:a16="http://schemas.microsoft.com/office/drawing/2014/main" id="{25A6D043-6E7E-4728-8C40-6E4309030C23}"/>
                </a:ext>
              </a:extLst>
            </p:cNvPr>
            <p:cNvGrpSpPr/>
            <p:nvPr/>
          </p:nvGrpSpPr>
          <p:grpSpPr>
            <a:xfrm>
              <a:off x="8071352" y="2295080"/>
              <a:ext cx="3451591" cy="1883229"/>
              <a:chOff x="8071352" y="2295080"/>
              <a:chExt cx="3451591" cy="1883229"/>
            </a:xfrm>
          </p:grpSpPr>
          <p:grpSp>
            <p:nvGrpSpPr>
              <p:cNvPr id="36" name="Group 35">
                <a:extLst>
                  <a:ext uri="{FF2B5EF4-FFF2-40B4-BE49-F238E27FC236}">
                    <a16:creationId xmlns:a16="http://schemas.microsoft.com/office/drawing/2014/main" id="{4163A54B-FF8D-4B97-8DC2-D18A15B55682}"/>
                  </a:ext>
                </a:extLst>
              </p:cNvPr>
              <p:cNvGrpSpPr/>
              <p:nvPr/>
            </p:nvGrpSpPr>
            <p:grpSpPr>
              <a:xfrm>
                <a:off x="8071352" y="2295080"/>
                <a:ext cx="3451591" cy="1883229"/>
                <a:chOff x="354485" y="2459691"/>
                <a:chExt cx="3358363" cy="1665995"/>
              </a:xfrm>
            </p:grpSpPr>
            <p:sp>
              <p:nvSpPr>
                <p:cNvPr id="38" name="Double Wave 37">
                  <a:extLst>
                    <a:ext uri="{FF2B5EF4-FFF2-40B4-BE49-F238E27FC236}">
                      <a16:creationId xmlns:a16="http://schemas.microsoft.com/office/drawing/2014/main" id="{AEFC6B10-7564-4EA4-B105-A3017F96BE09}"/>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uble Wave 38">
                  <a:extLst>
                    <a:ext uri="{FF2B5EF4-FFF2-40B4-BE49-F238E27FC236}">
                      <a16:creationId xmlns:a16="http://schemas.microsoft.com/office/drawing/2014/main" id="{FF8EEFB1-3441-45B7-8927-C3582341A226}"/>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Hộp Văn bản 5">
                <a:extLst>
                  <a:ext uri="{FF2B5EF4-FFF2-40B4-BE49-F238E27FC236}">
                    <a16:creationId xmlns:a16="http://schemas.microsoft.com/office/drawing/2014/main" id="{F9015928-3086-4B94-9E38-4FFE83C7A963}"/>
                  </a:ext>
                </a:extLst>
              </p:cNvPr>
              <p:cNvSpPr txBox="1"/>
              <p:nvPr/>
            </p:nvSpPr>
            <p:spPr>
              <a:xfrm>
                <a:off x="8566678" y="2636931"/>
                <a:ext cx="2259707" cy="1200329"/>
              </a:xfrm>
              <a:prstGeom prst="rect">
                <a:avLst/>
              </a:prstGeom>
              <a:noFill/>
            </p:spPr>
            <p:txBody>
              <a:bodyPr wrap="square" rtlCol="0">
                <a:spAutoFit/>
              </a:bodyPr>
              <a:lstStyle/>
              <a:p>
                <a:pPr algn="ctr"/>
                <a:r>
                  <a:rPr lang="vi-VN" sz="3600" b="1" dirty="0" err="1">
                    <a:solidFill>
                      <a:schemeClr val="accent2"/>
                    </a:solidFill>
                    <a:latin typeface="Calibri" panose="020F0502020204030204" pitchFamily="34" charset="0"/>
                    <a:cs typeface="Calibri" panose="020F0502020204030204" pitchFamily="34" charset="0"/>
                  </a:rPr>
                  <a:t>Đặc</a:t>
                </a:r>
                <a:r>
                  <a:rPr lang="vi-VN" sz="3600" b="1" dirty="0">
                    <a:solidFill>
                      <a:schemeClr val="accent2"/>
                    </a:solidFill>
                    <a:latin typeface="Calibri" panose="020F0502020204030204" pitchFamily="34" charset="0"/>
                    <a:cs typeface="Calibri" panose="020F0502020204030204" pitchFamily="34" charset="0"/>
                  </a:rPr>
                  <a:t> </a:t>
                </a:r>
                <a:r>
                  <a:rPr lang="vi-VN" sz="3600" b="1" dirty="0" err="1">
                    <a:solidFill>
                      <a:schemeClr val="accent2"/>
                    </a:solidFill>
                    <a:latin typeface="Calibri" panose="020F0502020204030204" pitchFamily="34" charset="0"/>
                    <a:cs typeface="Calibri" panose="020F0502020204030204" pitchFamily="34" charset="0"/>
                  </a:rPr>
                  <a:t>điểm</a:t>
                </a:r>
                <a:r>
                  <a:rPr lang="vi-VN" sz="3600" b="1" dirty="0">
                    <a:solidFill>
                      <a:schemeClr val="accent2"/>
                    </a:solidFill>
                    <a:latin typeface="Calibri" panose="020F0502020204030204" pitchFamily="34" charset="0"/>
                    <a:cs typeface="Calibri" panose="020F0502020204030204" pitchFamily="34" charset="0"/>
                  </a:rPr>
                  <a:t> </a:t>
                </a:r>
                <a:r>
                  <a:rPr lang="vi-VN" sz="3600" b="1" err="1">
                    <a:solidFill>
                      <a:schemeClr val="accent2"/>
                    </a:solidFill>
                    <a:latin typeface="Calibri" panose="020F0502020204030204" pitchFamily="34" charset="0"/>
                    <a:cs typeface="Calibri" panose="020F0502020204030204" pitchFamily="34" charset="0"/>
                  </a:rPr>
                  <a:t>nổi</a:t>
                </a:r>
                <a:r>
                  <a:rPr lang="vi-VN" sz="3600" b="1">
                    <a:solidFill>
                      <a:schemeClr val="accent2"/>
                    </a:solidFill>
                    <a:latin typeface="Calibri" panose="020F0502020204030204" pitchFamily="34" charset="0"/>
                    <a:cs typeface="Calibri" panose="020F0502020204030204" pitchFamily="34" charset="0"/>
                  </a:rPr>
                  <a:t> bật</a:t>
                </a:r>
                <a:endParaRPr lang="vi-VN" sz="3600" b="1" dirty="0">
                  <a:solidFill>
                    <a:schemeClr val="accent2"/>
                  </a:solidFill>
                  <a:latin typeface="Calibri" panose="020F0502020204030204" pitchFamily="34" charset="0"/>
                  <a:cs typeface="Calibri" panose="020F0502020204030204" pitchFamily="34" charset="0"/>
                </a:endParaRPr>
              </a:p>
            </p:txBody>
          </p:sp>
        </p:grpSp>
        <p:pic>
          <p:nvPicPr>
            <p:cNvPr id="35" name="Picture 34" descr="Background pattern&#10;&#10;Description automatically generated">
              <a:extLst>
                <a:ext uri="{FF2B5EF4-FFF2-40B4-BE49-F238E27FC236}">
                  <a16:creationId xmlns:a16="http://schemas.microsoft.com/office/drawing/2014/main" id="{ED8DB0A0-154C-48C7-B71D-B16044182744}"/>
                </a:ext>
              </a:extLst>
            </p:cNvPr>
            <p:cNvPicPr>
              <a:picLocks noChangeAspect="1"/>
            </p:cNvPicPr>
            <p:nvPr/>
          </p:nvPicPr>
          <p:blipFill rotWithShape="1">
            <a:blip r:embed="rId3">
              <a:extLst>
                <a:ext uri="{28A0092B-C50C-407E-A947-70E740481C1C}">
                  <a14:useLocalDpi xmlns:a14="http://schemas.microsoft.com/office/drawing/2010/main" val="0"/>
                </a:ext>
              </a:extLst>
            </a:blip>
            <a:srcRect t="66390" r="67402"/>
            <a:stretch/>
          </p:blipFill>
          <p:spPr>
            <a:xfrm flipH="1">
              <a:off x="10619965" y="2000668"/>
              <a:ext cx="1310778" cy="1272527"/>
            </a:xfrm>
            <a:prstGeom prst="rect">
              <a:avLst/>
            </a:prstGeom>
          </p:spPr>
        </p:pic>
      </p:grpSp>
      <p:grpSp>
        <p:nvGrpSpPr>
          <p:cNvPr id="40" name="Group 39">
            <a:extLst>
              <a:ext uri="{FF2B5EF4-FFF2-40B4-BE49-F238E27FC236}">
                <a16:creationId xmlns:a16="http://schemas.microsoft.com/office/drawing/2014/main" id="{C3EBC6CA-68A3-4D31-9C88-B9CFCC8ABF37}"/>
              </a:ext>
            </a:extLst>
          </p:cNvPr>
          <p:cNvGrpSpPr/>
          <p:nvPr/>
        </p:nvGrpSpPr>
        <p:grpSpPr>
          <a:xfrm>
            <a:off x="-22805" y="4317471"/>
            <a:ext cx="4002290" cy="1986816"/>
            <a:chOff x="-22805" y="4317471"/>
            <a:chExt cx="4002290" cy="1986816"/>
          </a:xfrm>
        </p:grpSpPr>
        <p:grpSp>
          <p:nvGrpSpPr>
            <p:cNvPr id="41" name="Group 40">
              <a:extLst>
                <a:ext uri="{FF2B5EF4-FFF2-40B4-BE49-F238E27FC236}">
                  <a16:creationId xmlns:a16="http://schemas.microsoft.com/office/drawing/2014/main" id="{019F2ECA-DCF5-44AD-BF7A-AE27460E31B0}"/>
                </a:ext>
              </a:extLst>
            </p:cNvPr>
            <p:cNvGrpSpPr/>
            <p:nvPr/>
          </p:nvGrpSpPr>
          <p:grpSpPr>
            <a:xfrm>
              <a:off x="322094" y="4421058"/>
              <a:ext cx="3451591" cy="1883229"/>
              <a:chOff x="354485" y="2459691"/>
              <a:chExt cx="3358363" cy="1665995"/>
            </a:xfrm>
          </p:grpSpPr>
          <p:sp>
            <p:nvSpPr>
              <p:cNvPr id="44" name="Double Wave 43">
                <a:extLst>
                  <a:ext uri="{FF2B5EF4-FFF2-40B4-BE49-F238E27FC236}">
                    <a16:creationId xmlns:a16="http://schemas.microsoft.com/office/drawing/2014/main" id="{2FC19FE1-0DA5-4AD2-AC4F-03B0AA001073}"/>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uble Wave 44">
                <a:extLst>
                  <a:ext uri="{FF2B5EF4-FFF2-40B4-BE49-F238E27FC236}">
                    <a16:creationId xmlns:a16="http://schemas.microsoft.com/office/drawing/2014/main" id="{F58B1359-2FD2-44DB-AF38-F9764E881CB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Hộp Văn bản 7">
              <a:extLst>
                <a:ext uri="{FF2B5EF4-FFF2-40B4-BE49-F238E27FC236}">
                  <a16:creationId xmlns:a16="http://schemas.microsoft.com/office/drawing/2014/main" id="{C7CB3DF2-7859-4DCE-8B49-7B9F39C813E0}"/>
                </a:ext>
              </a:extLst>
            </p:cNvPr>
            <p:cNvSpPr txBox="1"/>
            <p:nvPr/>
          </p:nvSpPr>
          <p:spPr>
            <a:xfrm>
              <a:off x="1147543" y="5020765"/>
              <a:ext cx="2831942" cy="646331"/>
            </a:xfrm>
            <a:prstGeom prst="rect">
              <a:avLst/>
            </a:prstGeom>
            <a:noFill/>
          </p:spPr>
          <p:txBody>
            <a:bodyPr wrap="square" rtlCol="0">
              <a:spAutoFit/>
            </a:bodyPr>
            <a:lstStyle/>
            <a:p>
              <a:pPr algn="l"/>
              <a:r>
                <a:rPr lang="vi-VN" sz="3600" b="1">
                  <a:solidFill>
                    <a:srgbClr val="0070C0"/>
                  </a:solidFill>
                  <a:latin typeface="Calibri" panose="020F0502020204030204" pitchFamily="34" charset="0"/>
                  <a:cs typeface="Calibri" panose="020F0502020204030204" pitchFamily="34" charset="0"/>
                </a:rPr>
                <a:t>Tí</a:t>
              </a:r>
              <a:r>
                <a:rPr lang="en-US" sz="3600" b="1">
                  <a:solidFill>
                    <a:srgbClr val="0070C0"/>
                  </a:solidFill>
                  <a:latin typeface="Calibri" panose="020F0502020204030204" pitchFamily="34" charset="0"/>
                  <a:cs typeface="Calibri" panose="020F0502020204030204" pitchFamily="34" charset="0"/>
                </a:rPr>
                <a:t>n</a:t>
              </a:r>
              <a:r>
                <a:rPr lang="vi-VN" sz="3600" b="1">
                  <a:solidFill>
                    <a:srgbClr val="0070C0"/>
                  </a:solidFill>
                  <a:latin typeface="Calibri" panose="020F0502020204030204" pitchFamily="34" charset="0"/>
                  <a:cs typeface="Calibri" panose="020F0502020204030204" pitchFamily="34" charset="0"/>
                </a:rPr>
                <a:t>h cách</a:t>
              </a:r>
              <a:endParaRPr lang="vi-VN" sz="3600" b="1" dirty="0">
                <a:solidFill>
                  <a:srgbClr val="0070C0"/>
                </a:solidFill>
                <a:latin typeface="Calibri" panose="020F0502020204030204" pitchFamily="34" charset="0"/>
                <a:cs typeface="Calibri" panose="020F0502020204030204" pitchFamily="34" charset="0"/>
              </a:endParaRPr>
            </a:p>
          </p:txBody>
        </p:sp>
        <p:pic>
          <p:nvPicPr>
            <p:cNvPr id="43" name="Picture 42" descr="Background pattern&#10;&#10;Description automatically generated">
              <a:extLst>
                <a:ext uri="{FF2B5EF4-FFF2-40B4-BE49-F238E27FC236}">
                  <a16:creationId xmlns:a16="http://schemas.microsoft.com/office/drawing/2014/main" id="{8E72B9C1-29B9-487D-8929-42034D4042FF}"/>
                </a:ext>
              </a:extLst>
            </p:cNvPr>
            <p:cNvPicPr>
              <a:picLocks noChangeAspect="1"/>
            </p:cNvPicPr>
            <p:nvPr/>
          </p:nvPicPr>
          <p:blipFill rotWithShape="1">
            <a:blip r:embed="rId3">
              <a:extLst>
                <a:ext uri="{28A0092B-C50C-407E-A947-70E740481C1C}">
                  <a14:useLocalDpi xmlns:a14="http://schemas.microsoft.com/office/drawing/2010/main" val="0"/>
                </a:ext>
              </a:extLst>
            </a:blip>
            <a:srcRect r="68854" b="71015"/>
            <a:stretch/>
          </p:blipFill>
          <p:spPr>
            <a:xfrm>
              <a:off x="-22805" y="4317471"/>
              <a:ext cx="1414676" cy="1239640"/>
            </a:xfrm>
            <a:prstGeom prst="rect">
              <a:avLst/>
            </a:prstGeom>
          </p:spPr>
        </p:pic>
      </p:grpSp>
    </p:spTree>
    <p:extLst>
      <p:ext uri="{BB962C8B-B14F-4D97-AF65-F5344CB8AC3E}">
        <p14:creationId xmlns:p14="http://schemas.microsoft.com/office/powerpoint/2010/main" val="791755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360"/>
                                          </p:val>
                                        </p:tav>
                                        <p:tav tm="100000">
                                          <p:val>
                                            <p:fltVal val="0"/>
                                          </p:val>
                                        </p:tav>
                                      </p:tavLst>
                                    </p:anim>
                                    <p:animEffect transition="in" filter="fade">
                                      <p:cBhvr>
                                        <p:cTn id="10" dur="750"/>
                                        <p:tgtEl>
                                          <p:spTgt spid="1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360"/>
                                          </p:val>
                                        </p:tav>
                                        <p:tav tm="100000">
                                          <p:val>
                                            <p:fltVal val="0"/>
                                          </p:val>
                                        </p:tav>
                                      </p:tavLst>
                                    </p:anim>
                                    <p:animEffect transition="in" filter="fade">
                                      <p:cBhvr>
                                        <p:cTn id="16" dur="750"/>
                                        <p:tgtEl>
                                          <p:spTgt spid="2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fltVal val="0"/>
                                          </p:val>
                                        </p:tav>
                                        <p:tav tm="100000">
                                          <p:val>
                                            <p:strVal val="#ppt_w"/>
                                          </p:val>
                                        </p:tav>
                                      </p:tavLst>
                                    </p:anim>
                                    <p:anim calcmode="lin" valueType="num">
                                      <p:cBhvr>
                                        <p:cTn id="20" dur="750" fill="hold"/>
                                        <p:tgtEl>
                                          <p:spTgt spid="33"/>
                                        </p:tgtEl>
                                        <p:attrNameLst>
                                          <p:attrName>ppt_h</p:attrName>
                                        </p:attrNameLst>
                                      </p:cBhvr>
                                      <p:tavLst>
                                        <p:tav tm="0">
                                          <p:val>
                                            <p:fltVal val="0"/>
                                          </p:val>
                                        </p:tav>
                                        <p:tav tm="100000">
                                          <p:val>
                                            <p:strVal val="#ppt_h"/>
                                          </p:val>
                                        </p:tav>
                                      </p:tavLst>
                                    </p:anim>
                                    <p:anim calcmode="lin" valueType="num">
                                      <p:cBhvr>
                                        <p:cTn id="21" dur="750" fill="hold"/>
                                        <p:tgtEl>
                                          <p:spTgt spid="33"/>
                                        </p:tgtEl>
                                        <p:attrNameLst>
                                          <p:attrName>style.rotation</p:attrName>
                                        </p:attrNameLst>
                                      </p:cBhvr>
                                      <p:tavLst>
                                        <p:tav tm="0">
                                          <p:val>
                                            <p:fltVal val="360"/>
                                          </p:val>
                                        </p:tav>
                                        <p:tav tm="100000">
                                          <p:val>
                                            <p:fltVal val="0"/>
                                          </p:val>
                                        </p:tav>
                                      </p:tavLst>
                                    </p:anim>
                                    <p:animEffect transition="in" filter="fade">
                                      <p:cBhvr>
                                        <p:cTn id="22" dur="750"/>
                                        <p:tgtEl>
                                          <p:spTgt spid="33"/>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750" fill="hold"/>
                                        <p:tgtEl>
                                          <p:spTgt spid="40"/>
                                        </p:tgtEl>
                                        <p:attrNameLst>
                                          <p:attrName>ppt_w</p:attrName>
                                        </p:attrNameLst>
                                      </p:cBhvr>
                                      <p:tavLst>
                                        <p:tav tm="0">
                                          <p:val>
                                            <p:fltVal val="0"/>
                                          </p:val>
                                        </p:tav>
                                        <p:tav tm="100000">
                                          <p:val>
                                            <p:strVal val="#ppt_w"/>
                                          </p:val>
                                        </p:tav>
                                      </p:tavLst>
                                    </p:anim>
                                    <p:anim calcmode="lin" valueType="num">
                                      <p:cBhvr>
                                        <p:cTn id="26" dur="750" fill="hold"/>
                                        <p:tgtEl>
                                          <p:spTgt spid="40"/>
                                        </p:tgtEl>
                                        <p:attrNameLst>
                                          <p:attrName>ppt_h</p:attrName>
                                        </p:attrNameLst>
                                      </p:cBhvr>
                                      <p:tavLst>
                                        <p:tav tm="0">
                                          <p:val>
                                            <p:fltVal val="0"/>
                                          </p:val>
                                        </p:tav>
                                        <p:tav tm="100000">
                                          <p:val>
                                            <p:strVal val="#ppt_h"/>
                                          </p:val>
                                        </p:tav>
                                      </p:tavLst>
                                    </p:anim>
                                    <p:anim calcmode="lin" valueType="num">
                                      <p:cBhvr>
                                        <p:cTn id="27" dur="750" fill="hold"/>
                                        <p:tgtEl>
                                          <p:spTgt spid="40"/>
                                        </p:tgtEl>
                                        <p:attrNameLst>
                                          <p:attrName>style.rotation</p:attrName>
                                        </p:attrNameLst>
                                      </p:cBhvr>
                                      <p:tavLst>
                                        <p:tav tm="0">
                                          <p:val>
                                            <p:fltVal val="360"/>
                                          </p:val>
                                        </p:tav>
                                        <p:tav tm="100000">
                                          <p:val>
                                            <p:fltVal val="0"/>
                                          </p:val>
                                        </p:tav>
                                      </p:tavLst>
                                    </p:anim>
                                    <p:animEffect transition="in" filter="fade">
                                      <p:cBhvr>
                                        <p:cTn id="28" dur="750"/>
                                        <p:tgtEl>
                                          <p:spTgt spid="40"/>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 calcmode="lin" valueType="num">
                                      <p:cBhvr>
                                        <p:cTn id="33" dur="750" fill="hold"/>
                                        <p:tgtEl>
                                          <p:spTgt spid="27"/>
                                        </p:tgtEl>
                                        <p:attrNameLst>
                                          <p:attrName>style.rotation</p:attrName>
                                        </p:attrNameLst>
                                      </p:cBhvr>
                                      <p:tavLst>
                                        <p:tav tm="0">
                                          <p:val>
                                            <p:fltVal val="360"/>
                                          </p:val>
                                        </p:tav>
                                        <p:tav tm="100000">
                                          <p:val>
                                            <p:fltVal val="0"/>
                                          </p:val>
                                        </p:tav>
                                      </p:tavLst>
                                    </p:anim>
                                    <p:animEffect transition="in" filter="fade">
                                      <p:cBhvr>
                                        <p:cTn id="34" dur="750"/>
                                        <p:tgtEl>
                                          <p:spTgt spid="27"/>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 calcmode="lin" valueType="num">
                                      <p:cBhvr>
                                        <p:cTn id="39" dur="750" fill="hold"/>
                                        <p:tgtEl>
                                          <p:spTgt spid="9"/>
                                        </p:tgtEl>
                                        <p:attrNameLst>
                                          <p:attrName>style.rotation</p:attrName>
                                        </p:attrNameLst>
                                      </p:cBhvr>
                                      <p:tavLst>
                                        <p:tav tm="0">
                                          <p:val>
                                            <p:fltVal val="360"/>
                                          </p:val>
                                        </p:tav>
                                        <p:tav tm="100000">
                                          <p:val>
                                            <p:fltVal val="0"/>
                                          </p:val>
                                        </p:tav>
                                      </p:tavLst>
                                    </p:anim>
                                    <p:animEffect transition="in" filter="fade">
                                      <p:cBhvr>
                                        <p:cTn id="40" dur="75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circle(in)">
                                      <p:cBhvr>
                                        <p:cTn id="4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37C6467-1D68-4F49-9B76-B1E05C5B4FF7}"/>
              </a:ext>
            </a:extLst>
          </p:cNvPr>
          <p:cNvGrpSpPr/>
          <p:nvPr/>
        </p:nvGrpSpPr>
        <p:grpSpPr>
          <a:xfrm>
            <a:off x="540825" y="4621677"/>
            <a:ext cx="6537308" cy="2236324"/>
            <a:chOff x="354485" y="2459691"/>
            <a:chExt cx="3358363" cy="1665995"/>
          </a:xfrm>
        </p:grpSpPr>
        <p:sp>
          <p:nvSpPr>
            <p:cNvPr id="4" name="Double Wave 3">
              <a:extLst>
                <a:ext uri="{FF2B5EF4-FFF2-40B4-BE49-F238E27FC236}">
                  <a16:creationId xmlns:a16="http://schemas.microsoft.com/office/drawing/2014/main" id="{C55B7197-2E79-485E-B932-080C71143BFB}"/>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ouble Wave 4">
              <a:extLst>
                <a:ext uri="{FF2B5EF4-FFF2-40B4-BE49-F238E27FC236}">
                  <a16:creationId xmlns:a16="http://schemas.microsoft.com/office/drawing/2014/main" id="{27DD331A-E76C-4AE9-B1A4-4F4223E2E1C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B469B90D-2232-4A81-9692-F699D3066A96}"/>
              </a:ext>
            </a:extLst>
          </p:cNvPr>
          <p:cNvGrpSpPr/>
          <p:nvPr/>
        </p:nvGrpSpPr>
        <p:grpSpPr>
          <a:xfrm>
            <a:off x="4245240" y="2309033"/>
            <a:ext cx="3451591" cy="2388537"/>
            <a:chOff x="354485" y="2459691"/>
            <a:chExt cx="3358363" cy="1665995"/>
          </a:xfrm>
        </p:grpSpPr>
        <p:sp>
          <p:nvSpPr>
            <p:cNvPr id="7" name="Double Wave 6">
              <a:extLst>
                <a:ext uri="{FF2B5EF4-FFF2-40B4-BE49-F238E27FC236}">
                  <a16:creationId xmlns:a16="http://schemas.microsoft.com/office/drawing/2014/main" id="{19757779-441C-4090-9A87-CAAC08B63B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uble Wave 7">
              <a:extLst>
                <a:ext uri="{FF2B5EF4-FFF2-40B4-BE49-F238E27FC236}">
                  <a16:creationId xmlns:a16="http://schemas.microsoft.com/office/drawing/2014/main" id="{A0D8FD1B-ED1B-47F7-8890-B6927641C920}"/>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42645C74-B193-4052-BE81-F044DF97669A}"/>
              </a:ext>
            </a:extLst>
          </p:cNvPr>
          <p:cNvGrpSpPr/>
          <p:nvPr/>
        </p:nvGrpSpPr>
        <p:grpSpPr>
          <a:xfrm>
            <a:off x="261257" y="2242457"/>
            <a:ext cx="3451591" cy="2388537"/>
            <a:chOff x="354485" y="2459691"/>
            <a:chExt cx="3358363" cy="1665995"/>
          </a:xfrm>
        </p:grpSpPr>
        <p:sp>
          <p:nvSpPr>
            <p:cNvPr id="10" name="Double Wave 9">
              <a:extLst>
                <a:ext uri="{FF2B5EF4-FFF2-40B4-BE49-F238E27FC236}">
                  <a16:creationId xmlns:a16="http://schemas.microsoft.com/office/drawing/2014/main" id="{C09CE020-D025-4888-A28D-F2EBEEE7C6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ouble Wave 10">
              <a:extLst>
                <a:ext uri="{FF2B5EF4-FFF2-40B4-BE49-F238E27FC236}">
                  <a16:creationId xmlns:a16="http://schemas.microsoft.com/office/drawing/2014/main" id="{939BBBD5-4450-4244-97F9-E467E46E936A}"/>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Hộp Văn bản 3">
            <a:extLst>
              <a:ext uri="{FF2B5EF4-FFF2-40B4-BE49-F238E27FC236}">
                <a16:creationId xmlns:a16="http://schemas.microsoft.com/office/drawing/2014/main" id="{986789E7-8318-4E22-8562-758E9307493D}"/>
              </a:ext>
            </a:extLst>
          </p:cNvPr>
          <p:cNvSpPr txBox="1"/>
          <p:nvPr/>
        </p:nvSpPr>
        <p:spPr>
          <a:xfrm>
            <a:off x="928956" y="2812950"/>
            <a:ext cx="2609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rPr>
              <a:t>Tên truyện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3" name="Hộp Văn bản 3">
            <a:extLst>
              <a:ext uri="{FF2B5EF4-FFF2-40B4-BE49-F238E27FC236}">
                <a16:creationId xmlns:a16="http://schemas.microsoft.com/office/drawing/2014/main" id="{CAC53792-6C6D-4248-93F9-F8F1298B0324}"/>
              </a:ext>
            </a:extLst>
          </p:cNvPr>
          <p:cNvSpPr txBox="1"/>
          <p:nvPr/>
        </p:nvSpPr>
        <p:spPr>
          <a:xfrm>
            <a:off x="4599674" y="2806220"/>
            <a:ext cx="2784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AD47">
                    <a:lumMod val="75000"/>
                  </a:srgbClr>
                </a:solidFill>
                <a:effectLst/>
                <a:uLnTx/>
                <a:uFillTx/>
                <a:latin typeface="Calibri" panose="020F0502020204030204"/>
                <a:ea typeface="+mn-ea"/>
                <a:cs typeface="+mn-cs"/>
              </a:rPr>
              <a:t>Tên </a:t>
            </a:r>
            <a:r>
              <a:rPr kumimoji="0" lang="vi-VN" sz="3600" b="1" i="0" u="none" strike="noStrike" kern="1200" cap="none" spc="0" normalizeH="0" baseline="0" noProof="0">
                <a:ln>
                  <a:noFill/>
                </a:ln>
                <a:solidFill>
                  <a:srgbClr val="70AD47">
                    <a:lumMod val="75000"/>
                  </a:srgbClr>
                </a:solidFill>
                <a:effectLst/>
                <a:uLnTx/>
                <a:uFillTx/>
                <a:latin typeface="Calibri" panose="020F0502020204030204" pitchFamily="34" charset="0"/>
                <a:ea typeface="+mn-ea"/>
                <a:cs typeface="Calibri" panose="020F0502020204030204" pitchFamily="34" charset="0"/>
              </a:rPr>
              <a:t>nhân vật</a:t>
            </a:r>
            <a:endParaRPr kumimoji="0" lang="vi-VN" sz="36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8C43851A-196A-4883-A412-73C59CBE6314}"/>
              </a:ext>
            </a:extLst>
          </p:cNvPr>
          <p:cNvGrpSpPr/>
          <p:nvPr/>
        </p:nvGrpSpPr>
        <p:grpSpPr>
          <a:xfrm>
            <a:off x="338814" y="320408"/>
            <a:ext cx="5684284" cy="1446550"/>
            <a:chOff x="338814" y="320408"/>
            <a:chExt cx="5684284" cy="1446550"/>
          </a:xfrm>
        </p:grpSpPr>
        <p:sp>
          <p:nvSpPr>
            <p:cNvPr id="15" name="Hộp Văn bản 9">
              <a:extLst>
                <a:ext uri="{FF2B5EF4-FFF2-40B4-BE49-F238E27FC236}">
                  <a16:creationId xmlns:a16="http://schemas.microsoft.com/office/drawing/2014/main" id="{FACCB7D6-A141-47D0-B310-4B502F5F1A85}"/>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16" name="Hộp Văn bản 9">
              <a:extLst>
                <a:ext uri="{FF2B5EF4-FFF2-40B4-BE49-F238E27FC236}">
                  <a16:creationId xmlns:a16="http://schemas.microsoft.com/office/drawing/2014/main" id="{1FA17832-BF3F-4A4C-B15C-CEDCE11FFDD9}"/>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17" name="Hộp Văn bản 9">
              <a:extLst>
                <a:ext uri="{FF2B5EF4-FFF2-40B4-BE49-F238E27FC236}">
                  <a16:creationId xmlns:a16="http://schemas.microsoft.com/office/drawing/2014/main" id="{F02099A4-5F73-46DF-A61A-3C637626E199}"/>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pic>
        <p:nvPicPr>
          <p:cNvPr id="18" name="Picture 17" descr="Background pattern&#10;&#10;Description automatically generated">
            <a:extLst>
              <a:ext uri="{FF2B5EF4-FFF2-40B4-BE49-F238E27FC236}">
                <a16:creationId xmlns:a16="http://schemas.microsoft.com/office/drawing/2014/main" id="{449CB830-6F8E-4AED-A0B3-B8EBB21AEB48}"/>
              </a:ext>
            </a:extLst>
          </p:cNvPr>
          <p:cNvPicPr>
            <a:picLocks noChangeAspect="1"/>
          </p:cNvPicPr>
          <p:nvPr/>
        </p:nvPicPr>
        <p:blipFill rotWithShape="1">
          <a:blip r:embed="rId2">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pic>
        <p:nvPicPr>
          <p:cNvPr id="19" name="Picture 18" descr="Background pattern&#10;&#10;Description automatically generated">
            <a:extLst>
              <a:ext uri="{FF2B5EF4-FFF2-40B4-BE49-F238E27FC236}">
                <a16:creationId xmlns:a16="http://schemas.microsoft.com/office/drawing/2014/main" id="{047AD9CD-52D9-4040-A924-44A1D2E79A53}"/>
              </a:ext>
            </a:extLst>
          </p:cNvPr>
          <p:cNvPicPr>
            <a:picLocks noChangeAspect="1"/>
          </p:cNvPicPr>
          <p:nvPr/>
        </p:nvPicPr>
        <p:blipFill rotWithShape="1">
          <a:blip r:embed="rId2">
            <a:extLst>
              <a:ext uri="{28A0092B-C50C-407E-A947-70E740481C1C}">
                <a14:useLocalDpi xmlns:a14="http://schemas.microsoft.com/office/drawing/2010/main" val="0"/>
              </a:ext>
            </a:extLst>
          </a:blip>
          <a:srcRect l="30927" t="31333" r="34938" b="38439"/>
          <a:stretch/>
        </p:blipFill>
        <p:spPr>
          <a:xfrm>
            <a:off x="6573312" y="3476822"/>
            <a:ext cx="1310779" cy="1092970"/>
          </a:xfrm>
          <a:prstGeom prst="rect">
            <a:avLst/>
          </a:prstGeom>
        </p:spPr>
      </p:pic>
      <p:pic>
        <p:nvPicPr>
          <p:cNvPr id="20" name="Picture 19" descr="Background pattern&#10;&#10;Description automatically generated">
            <a:extLst>
              <a:ext uri="{FF2B5EF4-FFF2-40B4-BE49-F238E27FC236}">
                <a16:creationId xmlns:a16="http://schemas.microsoft.com/office/drawing/2014/main" id="{9E1C89AE-9815-461A-8BBC-11DE28930DB5}"/>
              </a:ext>
            </a:extLst>
          </p:cNvPr>
          <p:cNvPicPr>
            <a:picLocks noChangeAspect="1"/>
          </p:cNvPicPr>
          <p:nvPr/>
        </p:nvPicPr>
        <p:blipFill rotWithShape="1">
          <a:blip r:embed="rId2">
            <a:extLst>
              <a:ext uri="{28A0092B-C50C-407E-A947-70E740481C1C}">
                <a14:useLocalDpi xmlns:a14="http://schemas.microsoft.com/office/drawing/2010/main" val="0"/>
              </a:ext>
            </a:extLst>
          </a:blip>
          <a:srcRect t="66390" r="67402"/>
          <a:stretch/>
        </p:blipFill>
        <p:spPr>
          <a:xfrm flipH="1">
            <a:off x="6147202" y="4470463"/>
            <a:ext cx="1310778" cy="1272527"/>
          </a:xfrm>
          <a:prstGeom prst="rect">
            <a:avLst/>
          </a:prstGeom>
        </p:spPr>
      </p:pic>
      <p:grpSp>
        <p:nvGrpSpPr>
          <p:cNvPr id="21" name="Group 20">
            <a:extLst>
              <a:ext uri="{FF2B5EF4-FFF2-40B4-BE49-F238E27FC236}">
                <a16:creationId xmlns:a16="http://schemas.microsoft.com/office/drawing/2014/main" id="{DA5087B3-7187-4A28-92F0-AD96FA7FDC92}"/>
              </a:ext>
            </a:extLst>
          </p:cNvPr>
          <p:cNvGrpSpPr/>
          <p:nvPr/>
        </p:nvGrpSpPr>
        <p:grpSpPr>
          <a:xfrm>
            <a:off x="5498284" y="575956"/>
            <a:ext cx="2685261" cy="1534100"/>
            <a:chOff x="8501132" y="104689"/>
            <a:chExt cx="2685261" cy="1534100"/>
          </a:xfrm>
        </p:grpSpPr>
        <p:pic>
          <p:nvPicPr>
            <p:cNvPr id="22" name="Picture 21" descr="A picture containing room, gambling house&#10;&#10;Description automatically generated">
              <a:extLst>
                <a:ext uri="{FF2B5EF4-FFF2-40B4-BE49-F238E27FC236}">
                  <a16:creationId xmlns:a16="http://schemas.microsoft.com/office/drawing/2014/main" id="{4E1B1873-9C68-4A32-956D-926973C2D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23" name="Hộp Văn bản 6">
              <a:extLst>
                <a:ext uri="{FF2B5EF4-FFF2-40B4-BE49-F238E27FC236}">
                  <a16:creationId xmlns:a16="http://schemas.microsoft.com/office/drawing/2014/main" id="{2F7DC3C2-979E-4307-8BF0-0683497F511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4" name="TextBox 23">
            <a:extLst>
              <a:ext uri="{FF2B5EF4-FFF2-40B4-BE49-F238E27FC236}">
                <a16:creationId xmlns:a16="http://schemas.microsoft.com/office/drawing/2014/main" id="{43372A91-CFCD-4014-8C2C-758B567BEE65}"/>
              </a:ext>
            </a:extLst>
          </p:cNvPr>
          <p:cNvSpPr txBox="1"/>
          <p:nvPr/>
        </p:nvSpPr>
        <p:spPr>
          <a:xfrm>
            <a:off x="577515" y="3428633"/>
            <a:ext cx="3048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Truyện Thạch Sanh</a:t>
            </a:r>
          </a:p>
        </p:txBody>
      </p:sp>
      <p:sp>
        <p:nvSpPr>
          <p:cNvPr id="25" name="TextBox 24">
            <a:extLst>
              <a:ext uri="{FF2B5EF4-FFF2-40B4-BE49-F238E27FC236}">
                <a16:creationId xmlns:a16="http://schemas.microsoft.com/office/drawing/2014/main" id="{F9197A97-64FA-4B53-9A20-69E5C5CA140C}"/>
              </a:ext>
            </a:extLst>
          </p:cNvPr>
          <p:cNvSpPr txBox="1"/>
          <p:nvPr/>
        </p:nvSpPr>
        <p:spPr>
          <a:xfrm>
            <a:off x="4801755" y="3476822"/>
            <a:ext cx="3048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Thạch Sanh</a:t>
            </a:r>
          </a:p>
        </p:txBody>
      </p:sp>
      <p:pic>
        <p:nvPicPr>
          <p:cNvPr id="29" name="Picture 28" descr="A picture containing flower, plant&#10;&#10;Description automatically generated">
            <a:extLst>
              <a:ext uri="{FF2B5EF4-FFF2-40B4-BE49-F238E27FC236}">
                <a16:creationId xmlns:a16="http://schemas.microsoft.com/office/drawing/2014/main" id="{EEF7B245-1361-48CD-87F2-64B2884D5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4084">
            <a:off x="7712704" y="-550240"/>
            <a:ext cx="6252818" cy="7685007"/>
          </a:xfrm>
          <a:prstGeom prst="rect">
            <a:avLst/>
          </a:prstGeom>
        </p:spPr>
      </p:pic>
      <p:pic>
        <p:nvPicPr>
          <p:cNvPr id="26" name="Picture 2" descr="Đã tìm ra quê của nhân vật Thạch Sanh và Lý Thông!">
            <a:extLst>
              <a:ext uri="{FF2B5EF4-FFF2-40B4-BE49-F238E27FC236}">
                <a16:creationId xmlns:a16="http://schemas.microsoft.com/office/drawing/2014/main" id="{3FADB532-65E4-4174-8518-8E12B2CBC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4" y="2491895"/>
            <a:ext cx="4155794" cy="4155794"/>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5">
            <a:extLst>
              <a:ext uri="{FF2B5EF4-FFF2-40B4-BE49-F238E27FC236}">
                <a16:creationId xmlns:a16="http://schemas.microsoft.com/office/drawing/2014/main" id="{53FAAC53-8A6D-4D23-9A79-D3FEA593A83E}"/>
              </a:ext>
            </a:extLst>
          </p:cNvPr>
          <p:cNvSpPr txBox="1"/>
          <p:nvPr/>
        </p:nvSpPr>
        <p:spPr>
          <a:xfrm>
            <a:off x="1088818" y="5139450"/>
            <a:ext cx="225970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Đặc</a:t>
            </a:r>
            <a:r>
              <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điểm</a:t>
            </a:r>
            <a:r>
              <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err="1">
                <a:ln>
                  <a:noFill/>
                </a:ln>
                <a:solidFill>
                  <a:srgbClr val="ED7D31"/>
                </a:solidFill>
                <a:effectLst/>
                <a:uLnTx/>
                <a:uFillTx/>
                <a:latin typeface="Calibri" panose="020F0502020204030204" pitchFamily="34" charset="0"/>
                <a:ea typeface="+mn-ea"/>
                <a:cs typeface="Calibri" panose="020F0502020204030204" pitchFamily="34" charset="0"/>
              </a:rPr>
              <a:t>nổi</a:t>
            </a:r>
            <a:r>
              <a:rPr kumimoji="0" lang="vi-VN" sz="36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 bật</a:t>
            </a:r>
            <a:endPar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F8D22B5F-CCBE-4DC5-A3B3-813F1F564AC9}"/>
              </a:ext>
            </a:extLst>
          </p:cNvPr>
          <p:cNvSpPr txBox="1"/>
          <p:nvPr/>
        </p:nvSpPr>
        <p:spPr>
          <a:xfrm>
            <a:off x="3125447" y="5072697"/>
            <a:ext cx="33311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Thạch Sanh là một người anh hùng cao cả, đáng để noi theo</a:t>
            </a:r>
            <a:r>
              <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741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P spid="25"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01E7F65-FD8D-4C1E-A919-CB2467DEECFA}"/>
              </a:ext>
            </a:extLst>
          </p:cNvPr>
          <p:cNvGrpSpPr/>
          <p:nvPr/>
        </p:nvGrpSpPr>
        <p:grpSpPr>
          <a:xfrm>
            <a:off x="4297302" y="2071186"/>
            <a:ext cx="3451591" cy="3914848"/>
            <a:chOff x="354485" y="2459691"/>
            <a:chExt cx="3358363" cy="1665995"/>
          </a:xfrm>
        </p:grpSpPr>
        <p:sp>
          <p:nvSpPr>
            <p:cNvPr id="4" name="Double Wave 3">
              <a:extLst>
                <a:ext uri="{FF2B5EF4-FFF2-40B4-BE49-F238E27FC236}">
                  <a16:creationId xmlns:a16="http://schemas.microsoft.com/office/drawing/2014/main" id="{6A4913CD-CF2B-4CAA-813B-0C4AC8387E95}"/>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ouble Wave 4">
              <a:extLst>
                <a:ext uri="{FF2B5EF4-FFF2-40B4-BE49-F238E27FC236}">
                  <a16:creationId xmlns:a16="http://schemas.microsoft.com/office/drawing/2014/main" id="{883C7D06-338C-4965-A16F-08149FA32762}"/>
                </a:ext>
              </a:extLst>
            </p:cNvPr>
            <p:cNvSpPr/>
            <p:nvPr/>
          </p:nvSpPr>
          <p:spPr>
            <a:xfrm>
              <a:off x="501961" y="2586460"/>
              <a:ext cx="3018759" cy="1444781"/>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705EBB50-D976-41BB-A587-A4616873D3E8}"/>
              </a:ext>
            </a:extLst>
          </p:cNvPr>
          <p:cNvGrpSpPr/>
          <p:nvPr/>
        </p:nvGrpSpPr>
        <p:grpSpPr>
          <a:xfrm>
            <a:off x="434751" y="2029797"/>
            <a:ext cx="3451591" cy="3956237"/>
            <a:chOff x="354485" y="2459691"/>
            <a:chExt cx="3358363" cy="1665995"/>
          </a:xfrm>
        </p:grpSpPr>
        <p:sp>
          <p:nvSpPr>
            <p:cNvPr id="7" name="Double Wave 6">
              <a:extLst>
                <a:ext uri="{FF2B5EF4-FFF2-40B4-BE49-F238E27FC236}">
                  <a16:creationId xmlns:a16="http://schemas.microsoft.com/office/drawing/2014/main" id="{D9812C50-9841-4976-8FA7-A1DD1C1B9A73}"/>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uble Wave 7">
              <a:extLst>
                <a:ext uri="{FF2B5EF4-FFF2-40B4-BE49-F238E27FC236}">
                  <a16:creationId xmlns:a16="http://schemas.microsoft.com/office/drawing/2014/main" id="{B809A91E-80D3-457F-A08D-CF7AEB53A306}"/>
                </a:ext>
              </a:extLst>
            </p:cNvPr>
            <p:cNvSpPr/>
            <p:nvPr/>
          </p:nvSpPr>
          <p:spPr>
            <a:xfrm>
              <a:off x="533547" y="2570620"/>
              <a:ext cx="3018759" cy="1446095"/>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Hộp Văn bản 7">
            <a:extLst>
              <a:ext uri="{FF2B5EF4-FFF2-40B4-BE49-F238E27FC236}">
                <a16:creationId xmlns:a16="http://schemas.microsoft.com/office/drawing/2014/main" id="{A0FFA445-39DD-4A06-ADFA-0679042B24F0}"/>
              </a:ext>
            </a:extLst>
          </p:cNvPr>
          <p:cNvSpPr txBox="1"/>
          <p:nvPr/>
        </p:nvSpPr>
        <p:spPr>
          <a:xfrm>
            <a:off x="1149726" y="2768594"/>
            <a:ext cx="28319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Tí</a:t>
            </a:r>
            <a:r>
              <a:rPr kumimoji="0" lang="en-US"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n</a:t>
            </a:r>
            <a:r>
              <a:rPr kumimoji="0" lang="vi-VN"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h cách</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0" name="Hộp Văn bản 8">
            <a:extLst>
              <a:ext uri="{FF2B5EF4-FFF2-40B4-BE49-F238E27FC236}">
                <a16:creationId xmlns:a16="http://schemas.microsoft.com/office/drawing/2014/main" id="{2E150831-3E3D-499F-B080-F606E7614A69}"/>
              </a:ext>
            </a:extLst>
          </p:cNvPr>
          <p:cNvSpPr txBox="1"/>
          <p:nvPr/>
        </p:nvSpPr>
        <p:spPr>
          <a:xfrm>
            <a:off x="4471817" y="2782669"/>
            <a:ext cx="3102560" cy="646331"/>
          </a:xfrm>
          <a:prstGeom prst="rect">
            <a:avLst/>
          </a:prstGeom>
          <a:noFill/>
        </p:spPr>
        <p:txBody>
          <a:bodyPr wrap="square" rtlCol="0">
            <a:spAutoFit/>
          </a:bodyPr>
          <a:lstStyle/>
          <a:p>
            <a:pPr algn="ctr"/>
            <a:r>
              <a:rPr lang="vi-VN" sz="3600" b="1" dirty="0">
                <a:solidFill>
                  <a:schemeClr val="accent4">
                    <a:lumMod val="75000"/>
                  </a:schemeClr>
                </a:solidFill>
                <a:latin typeface="Calibri" panose="020F0502020204030204" pitchFamily="34" charset="0"/>
                <a:cs typeface="Calibri" panose="020F0502020204030204" pitchFamily="34" charset="0"/>
              </a:rPr>
              <a:t>Lý do</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em</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thích</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0D8E3D7-6FA0-442A-922E-93BA0349A94B}"/>
              </a:ext>
            </a:extLst>
          </p:cNvPr>
          <p:cNvGrpSpPr/>
          <p:nvPr/>
        </p:nvGrpSpPr>
        <p:grpSpPr>
          <a:xfrm>
            <a:off x="338814" y="320408"/>
            <a:ext cx="5684284" cy="1446550"/>
            <a:chOff x="338814" y="320408"/>
            <a:chExt cx="5684284" cy="1446550"/>
          </a:xfrm>
        </p:grpSpPr>
        <p:sp>
          <p:nvSpPr>
            <p:cNvPr id="12" name="Hộp Văn bản 9">
              <a:extLst>
                <a:ext uri="{FF2B5EF4-FFF2-40B4-BE49-F238E27FC236}">
                  <a16:creationId xmlns:a16="http://schemas.microsoft.com/office/drawing/2014/main" id="{D8C3CAFC-C76F-4BB4-B3A8-4088324A1C38}"/>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13" name="Hộp Văn bản 9">
              <a:extLst>
                <a:ext uri="{FF2B5EF4-FFF2-40B4-BE49-F238E27FC236}">
                  <a16:creationId xmlns:a16="http://schemas.microsoft.com/office/drawing/2014/main" id="{F1A10839-C5AD-4380-B28D-917702AEC35F}"/>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14" name="Hộp Văn bản 9">
              <a:extLst>
                <a:ext uri="{FF2B5EF4-FFF2-40B4-BE49-F238E27FC236}">
                  <a16:creationId xmlns:a16="http://schemas.microsoft.com/office/drawing/2014/main" id="{47749FBE-C759-4030-953D-262957F121D0}"/>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pic>
        <p:nvPicPr>
          <p:cNvPr id="15" name="Picture 14" descr="Background pattern&#10;&#10;Description automatically generated">
            <a:extLst>
              <a:ext uri="{FF2B5EF4-FFF2-40B4-BE49-F238E27FC236}">
                <a16:creationId xmlns:a16="http://schemas.microsoft.com/office/drawing/2014/main" id="{384E1F3B-3D8C-49B1-BA39-916F46B0A225}"/>
              </a:ext>
            </a:extLst>
          </p:cNvPr>
          <p:cNvPicPr>
            <a:picLocks noChangeAspect="1"/>
          </p:cNvPicPr>
          <p:nvPr/>
        </p:nvPicPr>
        <p:blipFill rotWithShape="1">
          <a:blip r:embed="rId2">
            <a:extLst>
              <a:ext uri="{28A0092B-C50C-407E-A947-70E740481C1C}">
                <a14:useLocalDpi xmlns:a14="http://schemas.microsoft.com/office/drawing/2010/main" val="0"/>
              </a:ext>
            </a:extLst>
          </a:blip>
          <a:srcRect l="66453" t="36450" r="-853" b="38671"/>
          <a:stretch/>
        </p:blipFill>
        <p:spPr>
          <a:xfrm flipH="1">
            <a:off x="3969300" y="4893593"/>
            <a:ext cx="1875412" cy="1277174"/>
          </a:xfrm>
          <a:prstGeom prst="rect">
            <a:avLst/>
          </a:prstGeom>
        </p:spPr>
      </p:pic>
      <p:pic>
        <p:nvPicPr>
          <p:cNvPr id="16" name="Picture 15" descr="Background pattern&#10;&#10;Description automatically generated">
            <a:extLst>
              <a:ext uri="{FF2B5EF4-FFF2-40B4-BE49-F238E27FC236}">
                <a16:creationId xmlns:a16="http://schemas.microsoft.com/office/drawing/2014/main" id="{D3009FD0-3F4E-41DD-B35E-6B4EE7387226}"/>
              </a:ext>
            </a:extLst>
          </p:cNvPr>
          <p:cNvPicPr>
            <a:picLocks noChangeAspect="1"/>
          </p:cNvPicPr>
          <p:nvPr/>
        </p:nvPicPr>
        <p:blipFill rotWithShape="1">
          <a:blip r:embed="rId2">
            <a:extLst>
              <a:ext uri="{28A0092B-C50C-407E-A947-70E740481C1C}">
                <a14:useLocalDpi xmlns:a14="http://schemas.microsoft.com/office/drawing/2010/main" val="0"/>
              </a:ext>
            </a:extLst>
          </a:blip>
          <a:srcRect r="68854" b="71015"/>
          <a:stretch/>
        </p:blipFill>
        <p:spPr>
          <a:xfrm>
            <a:off x="89852" y="1926210"/>
            <a:ext cx="1414676" cy="1239640"/>
          </a:xfrm>
          <a:prstGeom prst="rect">
            <a:avLst/>
          </a:prstGeom>
        </p:spPr>
      </p:pic>
      <p:grpSp>
        <p:nvGrpSpPr>
          <p:cNvPr id="17" name="Group 16">
            <a:extLst>
              <a:ext uri="{FF2B5EF4-FFF2-40B4-BE49-F238E27FC236}">
                <a16:creationId xmlns:a16="http://schemas.microsoft.com/office/drawing/2014/main" id="{067C74CB-5ABD-45B2-8B85-B4821B313EBE}"/>
              </a:ext>
            </a:extLst>
          </p:cNvPr>
          <p:cNvGrpSpPr/>
          <p:nvPr/>
        </p:nvGrpSpPr>
        <p:grpSpPr>
          <a:xfrm>
            <a:off x="5564540" y="392110"/>
            <a:ext cx="2685261" cy="1534100"/>
            <a:chOff x="8501132" y="104689"/>
            <a:chExt cx="2685261" cy="1534100"/>
          </a:xfrm>
        </p:grpSpPr>
        <p:pic>
          <p:nvPicPr>
            <p:cNvPr id="18" name="Picture 17" descr="A picture containing room, gambling house&#10;&#10;Description automatically generated">
              <a:extLst>
                <a:ext uri="{FF2B5EF4-FFF2-40B4-BE49-F238E27FC236}">
                  <a16:creationId xmlns:a16="http://schemas.microsoft.com/office/drawing/2014/main" id="{9296B1C9-377C-4EC3-A497-5FBA1CA71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9" name="Hộp Văn bản 6">
              <a:extLst>
                <a:ext uri="{FF2B5EF4-FFF2-40B4-BE49-F238E27FC236}">
                  <a16:creationId xmlns:a16="http://schemas.microsoft.com/office/drawing/2014/main" id="{9A5DCD0F-493F-4990-A0EC-6F027CEEF407}"/>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20FAC931-DEBE-4137-9E1E-453DC714145E}"/>
              </a:ext>
            </a:extLst>
          </p:cNvPr>
          <p:cNvSpPr txBox="1"/>
          <p:nvPr/>
        </p:nvSpPr>
        <p:spPr>
          <a:xfrm>
            <a:off x="752824" y="3363278"/>
            <a:ext cx="304807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Thạch Sanh là một người gan dạ, có tấm lòng nhân hậu</a:t>
            </a:r>
          </a:p>
        </p:txBody>
      </p:sp>
      <p:sp>
        <p:nvSpPr>
          <p:cNvPr id="22" name="TextBox 21">
            <a:extLst>
              <a:ext uri="{FF2B5EF4-FFF2-40B4-BE49-F238E27FC236}">
                <a16:creationId xmlns:a16="http://schemas.microsoft.com/office/drawing/2014/main" id="{4F1BDB3F-384A-48C6-B158-5B7E6DF34496}"/>
              </a:ext>
            </a:extLst>
          </p:cNvPr>
          <p:cNvSpPr txBox="1"/>
          <p:nvPr/>
        </p:nvSpPr>
        <p:spPr>
          <a:xfrm>
            <a:off x="4317305" y="3354578"/>
            <a:ext cx="34315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333333"/>
                </a:solidFill>
                <a:latin typeface="Calibri" panose="020F0502020204030204" pitchFamily="34" charset="0"/>
                <a:cs typeface="Calibri" panose="020F0502020204030204" pitchFamily="34" charset="0"/>
              </a:rPr>
              <a:t>C</a:t>
            </a: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hàng có một </a:t>
            </a:r>
            <a:endPar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tấm</a:t>
            </a:r>
            <a:r>
              <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lòng nhân hậu, thương người, </a:t>
            </a:r>
            <a:endPar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trượng nghĩa vô cùng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A picture containing flower, plant&#10;&#10;Description automatically generated">
            <a:extLst>
              <a:ext uri="{FF2B5EF4-FFF2-40B4-BE49-F238E27FC236}">
                <a16:creationId xmlns:a16="http://schemas.microsoft.com/office/drawing/2014/main" id="{05674BF6-2657-49B2-9F2C-A90B96B56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4084">
            <a:off x="7712704" y="-550240"/>
            <a:ext cx="6252818" cy="7685007"/>
          </a:xfrm>
          <a:prstGeom prst="rect">
            <a:avLst/>
          </a:prstGeom>
        </p:spPr>
      </p:pic>
      <p:pic>
        <p:nvPicPr>
          <p:cNvPr id="24" name="Picture 2" descr="Đã tìm ra quê của nhân vật Thạch Sanh và Lý Thông!">
            <a:extLst>
              <a:ext uri="{FF2B5EF4-FFF2-40B4-BE49-F238E27FC236}">
                <a16:creationId xmlns:a16="http://schemas.microsoft.com/office/drawing/2014/main" id="{853C6480-C534-454F-8C07-22BB8C149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4" y="2491895"/>
            <a:ext cx="4155794" cy="41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55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ông có mô tả ảnh.">
            <a:extLst>
              <a:ext uri="{FF2B5EF4-FFF2-40B4-BE49-F238E27FC236}">
                <a16:creationId xmlns:a16="http://schemas.microsoft.com/office/drawing/2014/main" id="{37058B38-1EFD-4220-932C-F5AD872D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0EE4FBB-7D65-4562-988E-78685736E3A3}"/>
              </a:ext>
            </a:extLst>
          </p:cNvPr>
          <p:cNvGrpSpPr/>
          <p:nvPr/>
        </p:nvGrpSpPr>
        <p:grpSpPr>
          <a:xfrm>
            <a:off x="1014981" y="1352794"/>
            <a:ext cx="10162038" cy="1446550"/>
            <a:chOff x="338814" y="320408"/>
            <a:chExt cx="5684284" cy="1446550"/>
          </a:xfrm>
        </p:grpSpPr>
        <p:sp>
          <p:nvSpPr>
            <p:cNvPr id="6" name="Hộp Văn bản 9">
              <a:extLst>
                <a:ext uri="{FF2B5EF4-FFF2-40B4-BE49-F238E27FC236}">
                  <a16:creationId xmlns:a16="http://schemas.microsoft.com/office/drawing/2014/main" id="{C112C6B1-F964-408F-A182-A4ABC8A06AF9}"/>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7" name="Hộp Văn bản 9">
              <a:extLst>
                <a:ext uri="{FF2B5EF4-FFF2-40B4-BE49-F238E27FC236}">
                  <a16:creationId xmlns:a16="http://schemas.microsoft.com/office/drawing/2014/main" id="{92F68BD3-DE4C-431E-8D97-7583E68BED33}"/>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8" name="Hộp Văn bản 9">
              <a:extLst>
                <a:ext uri="{FF2B5EF4-FFF2-40B4-BE49-F238E27FC236}">
                  <a16:creationId xmlns:a16="http://schemas.microsoft.com/office/drawing/2014/main" id="{A68E0331-CDD1-4DA1-B205-8D0F297DF796}"/>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grpSp>
        <p:nvGrpSpPr>
          <p:cNvPr id="9" name="Group 8">
            <a:extLst>
              <a:ext uri="{FF2B5EF4-FFF2-40B4-BE49-F238E27FC236}">
                <a16:creationId xmlns:a16="http://schemas.microsoft.com/office/drawing/2014/main" id="{516F2391-3426-4CDF-BC40-687BED20822D}"/>
              </a:ext>
            </a:extLst>
          </p:cNvPr>
          <p:cNvGrpSpPr/>
          <p:nvPr/>
        </p:nvGrpSpPr>
        <p:grpSpPr>
          <a:xfrm>
            <a:off x="10163332" y="0"/>
            <a:ext cx="2685261" cy="1534100"/>
            <a:chOff x="8501132" y="104689"/>
            <a:chExt cx="2685261" cy="1534100"/>
          </a:xfrm>
        </p:grpSpPr>
        <p:pic>
          <p:nvPicPr>
            <p:cNvPr id="10" name="Picture 9" descr="A picture containing room, gambling house&#10;&#10;Description automatically generated">
              <a:extLst>
                <a:ext uri="{FF2B5EF4-FFF2-40B4-BE49-F238E27FC236}">
                  <a16:creationId xmlns:a16="http://schemas.microsoft.com/office/drawing/2014/main" id="{E598BBCB-BF3C-42A2-82EE-C2801C00A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1" name="Hộp Văn bản 6">
              <a:extLst>
                <a:ext uri="{FF2B5EF4-FFF2-40B4-BE49-F238E27FC236}">
                  <a16:creationId xmlns:a16="http://schemas.microsoft.com/office/drawing/2014/main" id="{89EAFB45-02F1-43B6-BD2F-5BCD5F0C380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2" name="TextBox 11">
            <a:extLst>
              <a:ext uri="{FF2B5EF4-FFF2-40B4-BE49-F238E27FC236}">
                <a16:creationId xmlns:a16="http://schemas.microsoft.com/office/drawing/2014/main" id="{82F45304-D6A6-4960-9303-6B1FCA6F9CAB}"/>
              </a:ext>
            </a:extLst>
          </p:cNvPr>
          <p:cNvSpPr txBox="1"/>
          <p:nvPr/>
        </p:nvSpPr>
        <p:spPr>
          <a:xfrm>
            <a:off x="2195765" y="2466481"/>
            <a:ext cx="7856502" cy="2092881"/>
          </a:xfrm>
          <a:prstGeom prst="rect">
            <a:avLst/>
          </a:prstGeom>
          <a:noFill/>
        </p:spPr>
        <p:txBody>
          <a:bodyPr wrap="square">
            <a:spAutoFit/>
          </a:bodyPr>
          <a:lstStyle/>
          <a:p>
            <a:pPr marL="0" marR="0" lvl="0" indent="338138" algn="just" defTabSz="914400" rtl="0" eaLnBrk="1" fontAlgn="auto" latinLnBrk="0" hangingPunct="1">
              <a:lnSpc>
                <a:spcPct val="100000"/>
              </a:lnSpc>
              <a:spcBef>
                <a:spcPts val="0"/>
              </a:spcBef>
              <a:spcAft>
                <a:spcPts val="0"/>
              </a:spcAft>
              <a:buClrTx/>
              <a:buSzTx/>
              <a:buFontTx/>
              <a:buNone/>
              <a:tabLst/>
              <a:defRPr/>
            </a:pPr>
            <a:r>
              <a:rPr lang="en-US" sz="2600">
                <a:solidFill>
                  <a:schemeClr val="accent5">
                    <a:lumMod val="50000"/>
                  </a:schemeClr>
                </a:solidFill>
                <a:latin typeface="Calibri" panose="020F0502020204030204" pitchFamily="34" charset="0"/>
                <a:cs typeface="Calibri" panose="020F0502020204030204" pitchFamily="34" charset="0"/>
              </a:rPr>
              <a:t>C</a:t>
            </a:r>
            <a:r>
              <a:rPr kumimoji="0" lang="vi-VN" sz="2600" b="0" i="0" u="none" strike="noStrike" kern="1200" cap="none" spc="0" normalizeH="0" baseline="0" noProof="0">
                <a:ln>
                  <a:noFill/>
                </a:ln>
                <a:solidFill>
                  <a:schemeClr val="accent5">
                    <a:lumMod val="50000"/>
                  </a:schemeClr>
                </a:solidFill>
                <a:effectLst/>
                <a:uLnTx/>
                <a:uFillTx/>
                <a:latin typeface="Calibri" panose="020F0502020204030204" pitchFamily="34" charset="0"/>
                <a:ea typeface="+mn-ea"/>
                <a:cs typeface="Calibri" panose="020F0502020204030204" pitchFamily="34" charset="0"/>
              </a:rPr>
              <a:t>hàng Thạch Sanh </a:t>
            </a:r>
            <a:r>
              <a:rPr lang="en-US" sz="2600">
                <a:solidFill>
                  <a:srgbClr val="333333"/>
                </a:solidFill>
                <a:latin typeface="Calibri" panose="020F0502020204030204" pitchFamily="34" charset="0"/>
                <a:cs typeface="Calibri" panose="020F0502020204030204" pitchFamily="34" charset="0"/>
              </a:rPr>
              <a:t>trong truyện </a:t>
            </a:r>
            <a:r>
              <a:rPr lang="en-US" sz="2600">
                <a:solidFill>
                  <a:srgbClr val="FF0000"/>
                </a:solidFill>
                <a:latin typeface="Calibri" panose="020F0502020204030204" pitchFamily="34" charset="0"/>
                <a:cs typeface="Calibri" panose="020F0502020204030204" pitchFamily="34" charset="0"/>
              </a:rPr>
              <a:t>cổ tích Thạch Sanh </a:t>
            </a:r>
            <a:r>
              <a:rPr kumimoji="0" lang="en-US"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là nhân vật </a:t>
            </a:r>
            <a:r>
              <a:rPr kumimoji="0" lang="vi-VN"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mà em yêu quý và ngưỡng mộ nhất. </a:t>
            </a:r>
            <a:r>
              <a:rPr kumimoji="0" lang="vi-VN" sz="2600" b="0" i="0" u="none" strike="noStrike" kern="1200" cap="none" spc="0" normalizeH="0" baseline="0" noProof="0">
                <a:ln>
                  <a:noFill/>
                </a:ln>
                <a:solidFill>
                  <a:schemeClr val="accent4">
                    <a:lumMod val="75000"/>
                  </a:schemeClr>
                </a:solidFill>
                <a:effectLst/>
                <a:uLnTx/>
                <a:uFillTx/>
                <a:latin typeface="Calibri" panose="020F0502020204030204" pitchFamily="34" charset="0"/>
                <a:ea typeface="+mn-ea"/>
                <a:cs typeface="Calibri" panose="020F0502020204030204" pitchFamily="34" charset="0"/>
              </a:rPr>
              <a:t>Vì chàng có một tấm lòng nhân hậu, thương người, trượng nghĩa vô cùng. Dù trong hoàn cảnh khó khăn, nguy hiểm, dù trải qua bao thử thách cam go vẫn không đổi thay. </a:t>
            </a:r>
            <a:endParaRPr kumimoji="0" lang="en-US" sz="2600" b="0" i="0" u="none" strike="noStrike" kern="1200" cap="none" spc="0" normalizeH="0" baseline="0" noProof="0">
              <a:ln>
                <a:noFill/>
              </a:ln>
              <a:solidFill>
                <a:schemeClr val="accent4">
                  <a:lumMod val="75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48605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5E03A7-94EF-4304-8843-A55E0B168060}">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540</TotalTime>
  <Words>690</Words>
  <Application>Microsoft Office PowerPoint</Application>
  <PresentationFormat>Widescreen</PresentationFormat>
  <Paragraphs>88</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#9Slide05 Phobia</vt:lpstr>
      <vt:lpstr>#9Slide05 SVNClementine</vt:lpstr>
      <vt:lpstr>#9Slide07 SVNBeachwood Sans</vt:lpstr>
      <vt:lpstr>Calibri</vt:lpstr>
      <vt:lpstr>SVN-Poky's</vt:lpstr>
      <vt:lpstr>UTM Cookies</vt:lpstr>
      <vt:lpstr>UVN Banh Mi</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VĂN HỒ THU NGUYỆT</dc:creator>
  <cp:lastModifiedBy>NGUYEN PHAM ANH THU</cp:lastModifiedBy>
  <cp:revision>7</cp:revision>
  <dcterms:created xsi:type="dcterms:W3CDTF">2022-11-05T16:36:35Z</dcterms:created>
  <dcterms:modified xsi:type="dcterms:W3CDTF">2022-12-14T10:02:55Z</dcterms:modified>
</cp:coreProperties>
</file>